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7" r:id="rId5"/>
    <p:sldId id="270" r:id="rId6"/>
    <p:sldId id="281" r:id="rId7"/>
    <p:sldId id="261" r:id="rId8"/>
    <p:sldId id="289" r:id="rId9"/>
    <p:sldId id="277" r:id="rId10"/>
    <p:sldId id="276" r:id="rId11"/>
    <p:sldId id="275" r:id="rId12"/>
    <p:sldId id="283" r:id="rId13"/>
    <p:sldId id="291" r:id="rId14"/>
  </p:sldIdLst>
  <p:sldSz cx="12192000" cy="6858000"/>
  <p:notesSz cx="7104063" cy="10234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5"/>
    <a:srgbClr val="E6E6E5"/>
    <a:srgbClr val="EFB64E"/>
    <a:srgbClr val="D20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der Andrea" userId="S::andrea.werder@wksbern.ch::25d26649-cf9a-4681-89c7-9338decbb2dd" providerId="AD" clId="Web-{718E1FFC-4486-47FA-BDE2-57BC8366FCE8}"/>
    <pc:docChg chg="modSld">
      <pc:chgData name="Werder Andrea" userId="S::andrea.werder@wksbern.ch::25d26649-cf9a-4681-89c7-9338decbb2dd" providerId="AD" clId="Web-{718E1FFC-4486-47FA-BDE2-57BC8366FCE8}" dt="2024-04-30T14:43:23.190" v="233" actId="1076"/>
      <pc:docMkLst>
        <pc:docMk/>
      </pc:docMkLst>
      <pc:sldChg chg="modSp">
        <pc:chgData name="Werder Andrea" userId="S::andrea.werder@wksbern.ch::25d26649-cf9a-4681-89c7-9338decbb2dd" providerId="AD" clId="Web-{718E1FFC-4486-47FA-BDE2-57BC8366FCE8}" dt="2024-04-30T14:43:23.190" v="233" actId="1076"/>
        <pc:sldMkLst>
          <pc:docMk/>
          <pc:sldMk cId="2116332907" sldId="286"/>
        </pc:sldMkLst>
      </pc:sldChg>
    </pc:docChg>
  </pc:docChgLst>
  <pc:docChgLst>
    <pc:chgData name="Werder Andrea" userId="S::andrea.werder@wksbern.ch::25d26649-cf9a-4681-89c7-9338decbb2dd" providerId="AD" clId="Web-{F9EE3357-5484-4050-9B25-3FD4AB383BD1}"/>
    <pc:docChg chg="modSld">
      <pc:chgData name="Werder Andrea" userId="S::andrea.werder@wksbern.ch::25d26649-cf9a-4681-89c7-9338decbb2dd" providerId="AD" clId="Web-{F9EE3357-5484-4050-9B25-3FD4AB383BD1}" dt="2024-04-30T14:54:08.757" v="12" actId="20577"/>
      <pc:docMkLst>
        <pc:docMk/>
      </pc:docMkLst>
      <pc:sldChg chg="modSp">
        <pc:chgData name="Werder Andrea" userId="S::andrea.werder@wksbern.ch::25d26649-cf9a-4681-89c7-9338decbb2dd" providerId="AD" clId="Web-{F9EE3357-5484-4050-9B25-3FD4AB383BD1}" dt="2024-04-30T14:54:08.757" v="12" actId="20577"/>
        <pc:sldMkLst>
          <pc:docMk/>
          <pc:sldMk cId="3336484081" sldId="261"/>
        </pc:sldMkLst>
      </pc:sldChg>
      <pc:sldChg chg="modSp">
        <pc:chgData name="Werder Andrea" userId="S::andrea.werder@wksbern.ch::25d26649-cf9a-4681-89c7-9338decbb2dd" providerId="AD" clId="Web-{F9EE3357-5484-4050-9B25-3FD4AB383BD1}" dt="2024-04-30T14:53:56.679" v="10" actId="20577"/>
        <pc:sldMkLst>
          <pc:docMk/>
          <pc:sldMk cId="2116332907" sldId="286"/>
        </pc:sldMkLst>
      </pc:sldChg>
    </pc:docChg>
  </pc:docChgLst>
  <pc:docChgLst>
    <pc:chgData name="Balsiger Christa" userId="908fee1e-feb0-4d3e-9144-e8ef7c2a926f" providerId="ADAL" clId="{3978022D-5DE0-42A0-A6BC-FFB10365BFE2}"/>
    <pc:docChg chg="modSld">
      <pc:chgData name="Balsiger Christa" userId="908fee1e-feb0-4d3e-9144-e8ef7c2a926f" providerId="ADAL" clId="{3978022D-5DE0-42A0-A6BC-FFB10365BFE2}" dt="2024-08-11T18:58:22.616" v="24" actId="20577"/>
      <pc:docMkLst>
        <pc:docMk/>
      </pc:docMkLst>
      <pc:sldChg chg="modSp mod">
        <pc:chgData name="Balsiger Christa" userId="908fee1e-feb0-4d3e-9144-e8ef7c2a926f" providerId="ADAL" clId="{3978022D-5DE0-42A0-A6BC-FFB10365BFE2}" dt="2024-08-11T18:58:22.616" v="24" actId="20577"/>
        <pc:sldMkLst>
          <pc:docMk/>
          <pc:sldMk cId="3880093230" sldId="275"/>
        </pc:sldMkLst>
      </pc:sldChg>
    </pc:docChg>
  </pc:docChgLst>
  <pc:docChgLst>
    <pc:chgData name="Schill Hans W." userId="S::hans.schill@wksbern.ch::111ef944-6891-4f41-bf4d-7c4f86a19e82" providerId="AD" clId="Web-{0409778B-2C90-4789-B738-09307BFAD7B4}"/>
    <pc:docChg chg="modSld">
      <pc:chgData name="Schill Hans W." userId="S::hans.schill@wksbern.ch::111ef944-6891-4f41-bf4d-7c4f86a19e82" providerId="AD" clId="Web-{0409778B-2C90-4789-B738-09307BFAD7B4}" dt="2024-04-30T20:17:06.478" v="91" actId="20577"/>
      <pc:docMkLst>
        <pc:docMk/>
      </pc:docMkLst>
      <pc:sldChg chg="modSp">
        <pc:chgData name="Schill Hans W." userId="S::hans.schill@wksbern.ch::111ef944-6891-4f41-bf4d-7c4f86a19e82" providerId="AD" clId="Web-{0409778B-2C90-4789-B738-09307BFAD7B4}" dt="2024-04-30T20:17:06.478" v="91" actId="20577"/>
        <pc:sldMkLst>
          <pc:docMk/>
          <pc:sldMk cId="1829935482" sldId="277"/>
        </pc:sldMkLst>
      </pc:sldChg>
    </pc:docChg>
  </pc:docChgLst>
  <pc:docChgLst>
    <pc:chgData name="Fasel Carmen" userId="b61f6dd7-1013-4b80-b11e-db8e37cd7a77" providerId="ADAL" clId="{CE7B774E-DAA8-44F8-BB92-3BD2730584FC}"/>
    <pc:docChg chg="delSld">
      <pc:chgData name="Fasel Carmen" userId="b61f6dd7-1013-4b80-b11e-db8e37cd7a77" providerId="ADAL" clId="{CE7B774E-DAA8-44F8-BB92-3BD2730584FC}" dt="2023-12-21T14:36:01.414" v="3" actId="47"/>
      <pc:docMkLst>
        <pc:docMk/>
      </pc:docMkLst>
      <pc:sldChg chg="del">
        <pc:chgData name="Fasel Carmen" userId="b61f6dd7-1013-4b80-b11e-db8e37cd7a77" providerId="ADAL" clId="{CE7B774E-DAA8-44F8-BB92-3BD2730584FC}" dt="2023-12-21T14:36:01.414" v="3" actId="47"/>
        <pc:sldMkLst>
          <pc:docMk/>
          <pc:sldMk cId="3186355619" sldId="274"/>
        </pc:sldMkLst>
      </pc:sldChg>
      <pc:sldChg chg="del">
        <pc:chgData name="Fasel Carmen" userId="b61f6dd7-1013-4b80-b11e-db8e37cd7a77" providerId="ADAL" clId="{CE7B774E-DAA8-44F8-BB92-3BD2730584FC}" dt="2023-12-21T14:35:48.486" v="1" actId="47"/>
        <pc:sldMkLst>
          <pc:docMk/>
          <pc:sldMk cId="3070781095" sldId="279"/>
        </pc:sldMkLst>
      </pc:sldChg>
      <pc:sldChg chg="del">
        <pc:chgData name="Fasel Carmen" userId="b61f6dd7-1013-4b80-b11e-db8e37cd7a77" providerId="ADAL" clId="{CE7B774E-DAA8-44F8-BB92-3BD2730584FC}" dt="2023-12-21T14:35:44.052" v="0" actId="47"/>
        <pc:sldMkLst>
          <pc:docMk/>
          <pc:sldMk cId="116498628" sldId="280"/>
        </pc:sldMkLst>
      </pc:sldChg>
      <pc:sldChg chg="del">
        <pc:chgData name="Fasel Carmen" userId="b61f6dd7-1013-4b80-b11e-db8e37cd7a77" providerId="ADAL" clId="{CE7B774E-DAA8-44F8-BB92-3BD2730584FC}" dt="2023-12-21T14:35:57.856" v="2" actId="47"/>
        <pc:sldMkLst>
          <pc:docMk/>
          <pc:sldMk cId="2849877300" sldId="285"/>
        </pc:sldMkLst>
      </pc:sldChg>
    </pc:docChg>
  </pc:docChgLst>
  <pc:docChgLst>
    <pc:chgData name="Sprenger Gregor" userId="62b8fdb3-3992-4683-8618-7a080daa8a59" providerId="ADAL" clId="{1A508116-E7AB-4A6F-862E-0B33B4E0923B}"/>
    <pc:docChg chg="undo custSel addSld delSld modSld">
      <pc:chgData name="Sprenger Gregor" userId="62b8fdb3-3992-4683-8618-7a080daa8a59" providerId="ADAL" clId="{1A508116-E7AB-4A6F-862E-0B33B4E0923B}" dt="2024-05-04T07:21:25.917" v="17"/>
      <pc:docMkLst>
        <pc:docMk/>
      </pc:docMkLst>
      <pc:sldChg chg="modSp mod">
        <pc:chgData name="Sprenger Gregor" userId="62b8fdb3-3992-4683-8618-7a080daa8a59" providerId="ADAL" clId="{1A508116-E7AB-4A6F-862E-0B33B4E0923B}" dt="2024-05-04T07:21:25.917" v="17"/>
        <pc:sldMkLst>
          <pc:docMk/>
          <pc:sldMk cId="2055148486" sldId="284"/>
        </pc:sldMkLst>
      </pc:sldChg>
      <pc:sldChg chg="new del">
        <pc:chgData name="Sprenger Gregor" userId="62b8fdb3-3992-4683-8618-7a080daa8a59" providerId="ADAL" clId="{1A508116-E7AB-4A6F-862E-0B33B4E0923B}" dt="2024-05-04T07:17:57.076" v="2" actId="680"/>
        <pc:sldMkLst>
          <pc:docMk/>
          <pc:sldMk cId="1295817960" sldId="292"/>
        </pc:sldMkLst>
      </pc:sldChg>
      <pc:sldChg chg="new del">
        <pc:chgData name="Sprenger Gregor" userId="62b8fdb3-3992-4683-8618-7a080daa8a59" providerId="ADAL" clId="{1A508116-E7AB-4A6F-862E-0B33B4E0923B}" dt="2024-05-04T07:18:27.074" v="6" actId="680"/>
        <pc:sldMkLst>
          <pc:docMk/>
          <pc:sldMk cId="3767533086" sldId="292"/>
        </pc:sldMkLst>
      </pc:sldChg>
    </pc:docChg>
  </pc:docChgLst>
  <pc:docChgLst>
    <pc:chgData name="Orrego Benito Tanja" userId="S::tanja.orregobenito@wksbern.ch::305b7335-0d9c-495f-849e-3e883dc72f37" providerId="AD" clId="Web-{20CDFFD3-E299-8364-C552-38C058B0BA31}"/>
    <pc:docChg chg="modSld">
      <pc:chgData name="Orrego Benito Tanja" userId="S::tanja.orregobenito@wksbern.ch::305b7335-0d9c-495f-849e-3e883dc72f37" providerId="AD" clId="Web-{20CDFFD3-E299-8364-C552-38C058B0BA31}" dt="2024-06-24T15:52:51.593" v="112" actId="20577"/>
      <pc:docMkLst>
        <pc:docMk/>
      </pc:docMkLst>
      <pc:sldChg chg="addSp delSp modSp">
        <pc:chgData name="Orrego Benito Tanja" userId="S::tanja.orregobenito@wksbern.ch::305b7335-0d9c-495f-849e-3e883dc72f37" providerId="AD" clId="Web-{20CDFFD3-E299-8364-C552-38C058B0BA31}" dt="2024-06-24T15:52:51.593" v="112" actId="20577"/>
        <pc:sldMkLst>
          <pc:docMk/>
          <pc:sldMk cId="3880093230" sldId="275"/>
        </pc:sldMkLst>
      </pc:sldChg>
    </pc:docChg>
  </pc:docChgLst>
  <pc:docChgLst>
    <pc:chgData name="Fasel Carmen" userId="S::carmen.fasel@wksbern.ch::b61f6dd7-1013-4b80-b11e-db8e37cd7a77" providerId="AD" clId="Web-{CB2D7D30-7D7F-4EB4-A506-0AAE32946476}"/>
    <pc:docChg chg="modSld">
      <pc:chgData name="Fasel Carmen" userId="S::carmen.fasel@wksbern.ch::b61f6dd7-1013-4b80-b11e-db8e37cd7a77" providerId="AD" clId="Web-{CB2D7D30-7D7F-4EB4-A506-0AAE32946476}" dt="2024-04-30T13:46:38.453" v="33" actId="20577"/>
      <pc:docMkLst>
        <pc:docMk/>
      </pc:docMkLst>
      <pc:sldChg chg="modSp">
        <pc:chgData name="Fasel Carmen" userId="S::carmen.fasel@wksbern.ch::b61f6dd7-1013-4b80-b11e-db8e37cd7a77" providerId="AD" clId="Web-{CB2D7D30-7D7F-4EB4-A506-0AAE32946476}" dt="2024-04-30T13:46:38.453" v="33" actId="20577"/>
        <pc:sldMkLst>
          <pc:docMk/>
          <pc:sldMk cId="3336484081" sldId="261"/>
        </pc:sldMkLst>
      </pc:sldChg>
    </pc:docChg>
  </pc:docChgLst>
  <pc:docChgLst>
    <pc:chgData name="Steiner Tanja" userId="S::tanja.steiner@wksbern.ch::94ada74f-4780-4410-ab4f-ba2bdf5c5ec8" providerId="AD" clId="Web-{92609BF4-A8D1-0103-FAC7-15F77D984994}"/>
    <pc:docChg chg="modSld">
      <pc:chgData name="Steiner Tanja" userId="S::tanja.steiner@wksbern.ch::94ada74f-4780-4410-ab4f-ba2bdf5c5ec8" providerId="AD" clId="Web-{92609BF4-A8D1-0103-FAC7-15F77D984994}" dt="2024-05-15T17:39:12.505" v="218" actId="20577"/>
      <pc:docMkLst>
        <pc:docMk/>
      </pc:docMkLst>
      <pc:sldChg chg="modSp">
        <pc:chgData name="Steiner Tanja" userId="S::tanja.steiner@wksbern.ch::94ada74f-4780-4410-ab4f-ba2bdf5c5ec8" providerId="AD" clId="Web-{92609BF4-A8D1-0103-FAC7-15F77D984994}" dt="2024-05-15T17:39:12.505" v="218" actId="20577"/>
        <pc:sldMkLst>
          <pc:docMk/>
          <pc:sldMk cId="3615809454" sldId="283"/>
        </pc:sldMkLst>
      </pc:sldChg>
    </pc:docChg>
  </pc:docChgLst>
  <pc:docChgLst>
    <pc:chgData name="Fasel Carmen" userId="S::carmen.fasel@wksbern.ch::b61f6dd7-1013-4b80-b11e-db8e37cd7a77" providerId="AD" clId="Web-{BA57D384-CD7B-4D05-BC49-424C201B7D38}"/>
    <pc:docChg chg="delSld modSld">
      <pc:chgData name="Fasel Carmen" userId="S::carmen.fasel@wksbern.ch::b61f6dd7-1013-4b80-b11e-db8e37cd7a77" providerId="AD" clId="Web-{BA57D384-CD7B-4D05-BC49-424C201B7D38}" dt="2024-08-08T15:12:25.752" v="20"/>
      <pc:docMkLst>
        <pc:docMk/>
      </pc:docMkLst>
      <pc:sldChg chg="modSp">
        <pc:chgData name="Fasel Carmen" userId="S::carmen.fasel@wksbern.ch::b61f6dd7-1013-4b80-b11e-db8e37cd7a77" providerId="AD" clId="Web-{BA57D384-CD7B-4D05-BC49-424C201B7D38}" dt="2024-08-08T15:11:52.658" v="17" actId="20577"/>
        <pc:sldMkLst>
          <pc:docMk/>
          <pc:sldMk cId="3336484081" sldId="261"/>
        </pc:sldMkLst>
      </pc:sldChg>
      <pc:sldChg chg="del">
        <pc:chgData name="Fasel Carmen" userId="S::carmen.fasel@wksbern.ch::b61f6dd7-1013-4b80-b11e-db8e37cd7a77" providerId="AD" clId="Web-{BA57D384-CD7B-4D05-BC49-424C201B7D38}" dt="2024-08-08T15:11:02.423" v="0"/>
        <pc:sldMkLst>
          <pc:docMk/>
          <pc:sldMk cId="1513212607" sldId="273"/>
        </pc:sldMkLst>
      </pc:sldChg>
      <pc:sldChg chg="del">
        <pc:chgData name="Fasel Carmen" userId="S::carmen.fasel@wksbern.ch::b61f6dd7-1013-4b80-b11e-db8e37cd7a77" providerId="AD" clId="Web-{BA57D384-CD7B-4D05-BC49-424C201B7D38}" dt="2024-08-08T15:12:03.064" v="18"/>
        <pc:sldMkLst>
          <pc:docMk/>
          <pc:sldMk cId="1276961389" sldId="278"/>
        </pc:sldMkLst>
      </pc:sldChg>
      <pc:sldChg chg="del">
        <pc:chgData name="Fasel Carmen" userId="S::carmen.fasel@wksbern.ch::b61f6dd7-1013-4b80-b11e-db8e37cd7a77" providerId="AD" clId="Web-{BA57D384-CD7B-4D05-BC49-424C201B7D38}" dt="2024-08-08T15:12:25.752" v="20"/>
        <pc:sldMkLst>
          <pc:docMk/>
          <pc:sldMk cId="3557806539" sldId="282"/>
        </pc:sldMkLst>
      </pc:sldChg>
      <pc:sldChg chg="del">
        <pc:chgData name="Fasel Carmen" userId="S::carmen.fasel@wksbern.ch::b61f6dd7-1013-4b80-b11e-db8e37cd7a77" providerId="AD" clId="Web-{BA57D384-CD7B-4D05-BC49-424C201B7D38}" dt="2024-08-08T15:12:11.736" v="19"/>
        <pc:sldMkLst>
          <pc:docMk/>
          <pc:sldMk cId="2055148486" sldId="284"/>
        </pc:sldMkLst>
      </pc:sldChg>
    </pc:docChg>
  </pc:docChgLst>
  <pc:docChgLst>
    <pc:chgData name="Fasel Carmen" userId="b61f6dd7-1013-4b80-b11e-db8e37cd7a77" providerId="ADAL" clId="{AD1D359A-A2C9-4A63-9902-E55331D92A6B}"/>
    <pc:docChg chg="delSld modSld sldOrd">
      <pc:chgData name="Fasel Carmen" userId="b61f6dd7-1013-4b80-b11e-db8e37cd7a77" providerId="ADAL" clId="{AD1D359A-A2C9-4A63-9902-E55331D92A6B}" dt="2025-08-26T10:49:54.544" v="3" actId="47"/>
      <pc:docMkLst>
        <pc:docMk/>
      </pc:docMkLst>
      <pc:sldChg chg="del">
        <pc:chgData name="Fasel Carmen" userId="b61f6dd7-1013-4b80-b11e-db8e37cd7a77" providerId="ADAL" clId="{AD1D359A-A2C9-4A63-9902-E55331D92A6B}" dt="2025-08-26T10:49:54.544" v="3" actId="47"/>
        <pc:sldMkLst>
          <pc:docMk/>
          <pc:sldMk cId="2116332907" sldId="286"/>
        </pc:sldMkLst>
      </pc:sldChg>
      <pc:sldChg chg="mod ord modShow">
        <pc:chgData name="Fasel Carmen" userId="b61f6dd7-1013-4b80-b11e-db8e37cd7a77" providerId="ADAL" clId="{AD1D359A-A2C9-4A63-9902-E55331D92A6B}" dt="2025-08-26T10:49:51.281" v="2"/>
        <pc:sldMkLst>
          <pc:docMk/>
          <pc:sldMk cId="2981357727" sldId="291"/>
        </pc:sldMkLst>
      </pc:sldChg>
    </pc:docChg>
  </pc:docChgLst>
  <pc:docChgLst>
    <pc:chgData name="Fasel Carmen" userId="b61f6dd7-1013-4b80-b11e-db8e37cd7a77" providerId="ADAL" clId="{FDC16ACE-7D8B-4A9A-AA60-A61EF0772C4F}"/>
    <pc:docChg chg="modSld modShowInfo">
      <pc:chgData name="Fasel Carmen" userId="b61f6dd7-1013-4b80-b11e-db8e37cd7a77" providerId="ADAL" clId="{FDC16ACE-7D8B-4A9A-AA60-A61EF0772C4F}" dt="2024-08-09T12:45:51.974" v="53"/>
      <pc:docMkLst>
        <pc:docMk/>
      </pc:docMkLst>
      <pc:sldChg chg="modTransition">
        <pc:chgData name="Fasel Carmen" userId="b61f6dd7-1013-4b80-b11e-db8e37cd7a77" providerId="ADAL" clId="{FDC16ACE-7D8B-4A9A-AA60-A61EF0772C4F}" dt="2024-08-09T12:45:51.974" v="53"/>
        <pc:sldMkLst>
          <pc:docMk/>
          <pc:sldMk cId="3336484081" sldId="261"/>
        </pc:sldMkLst>
      </pc:sldChg>
      <pc:sldChg chg="modTransition">
        <pc:chgData name="Fasel Carmen" userId="b61f6dd7-1013-4b80-b11e-db8e37cd7a77" providerId="ADAL" clId="{FDC16ACE-7D8B-4A9A-AA60-A61EF0772C4F}" dt="2024-08-09T12:45:51.974" v="53"/>
        <pc:sldMkLst>
          <pc:docMk/>
          <pc:sldMk cId="3878585691" sldId="267"/>
        </pc:sldMkLst>
      </pc:sldChg>
      <pc:sldChg chg="modTransition">
        <pc:chgData name="Fasel Carmen" userId="b61f6dd7-1013-4b80-b11e-db8e37cd7a77" providerId="ADAL" clId="{FDC16ACE-7D8B-4A9A-AA60-A61EF0772C4F}" dt="2024-08-09T12:45:51.974" v="53"/>
        <pc:sldMkLst>
          <pc:docMk/>
          <pc:sldMk cId="1352389677" sldId="270"/>
        </pc:sldMkLst>
      </pc:sldChg>
      <pc:sldChg chg="modTransition">
        <pc:chgData name="Fasel Carmen" userId="b61f6dd7-1013-4b80-b11e-db8e37cd7a77" providerId="ADAL" clId="{FDC16ACE-7D8B-4A9A-AA60-A61EF0772C4F}" dt="2024-08-09T12:45:51.974" v="53"/>
        <pc:sldMkLst>
          <pc:docMk/>
          <pc:sldMk cId="3880093230" sldId="275"/>
        </pc:sldMkLst>
      </pc:sldChg>
      <pc:sldChg chg="modTransition">
        <pc:chgData name="Fasel Carmen" userId="b61f6dd7-1013-4b80-b11e-db8e37cd7a77" providerId="ADAL" clId="{FDC16ACE-7D8B-4A9A-AA60-A61EF0772C4F}" dt="2024-08-09T12:45:51.974" v="53"/>
        <pc:sldMkLst>
          <pc:docMk/>
          <pc:sldMk cId="2795534692" sldId="276"/>
        </pc:sldMkLst>
      </pc:sldChg>
      <pc:sldChg chg="modTransition">
        <pc:chgData name="Fasel Carmen" userId="b61f6dd7-1013-4b80-b11e-db8e37cd7a77" providerId="ADAL" clId="{FDC16ACE-7D8B-4A9A-AA60-A61EF0772C4F}" dt="2024-08-09T12:45:51.974" v="53"/>
        <pc:sldMkLst>
          <pc:docMk/>
          <pc:sldMk cId="1829935482" sldId="277"/>
        </pc:sldMkLst>
      </pc:sldChg>
      <pc:sldChg chg="modTransition">
        <pc:chgData name="Fasel Carmen" userId="b61f6dd7-1013-4b80-b11e-db8e37cd7a77" providerId="ADAL" clId="{FDC16ACE-7D8B-4A9A-AA60-A61EF0772C4F}" dt="2024-08-09T12:45:51.974" v="53"/>
        <pc:sldMkLst>
          <pc:docMk/>
          <pc:sldMk cId="2454493903" sldId="281"/>
        </pc:sldMkLst>
      </pc:sldChg>
      <pc:sldChg chg="modTransition">
        <pc:chgData name="Fasel Carmen" userId="b61f6dd7-1013-4b80-b11e-db8e37cd7a77" providerId="ADAL" clId="{FDC16ACE-7D8B-4A9A-AA60-A61EF0772C4F}" dt="2024-08-09T12:45:51.974" v="53"/>
        <pc:sldMkLst>
          <pc:docMk/>
          <pc:sldMk cId="3615809454" sldId="283"/>
        </pc:sldMkLst>
      </pc:sldChg>
      <pc:sldChg chg="modTransition">
        <pc:chgData name="Fasel Carmen" userId="b61f6dd7-1013-4b80-b11e-db8e37cd7a77" providerId="ADAL" clId="{FDC16ACE-7D8B-4A9A-AA60-A61EF0772C4F}" dt="2024-08-09T12:45:51.974" v="53"/>
        <pc:sldMkLst>
          <pc:docMk/>
          <pc:sldMk cId="2116332907" sldId="286"/>
        </pc:sldMkLst>
      </pc:sldChg>
      <pc:sldChg chg="modTransition">
        <pc:chgData name="Fasel Carmen" userId="b61f6dd7-1013-4b80-b11e-db8e37cd7a77" providerId="ADAL" clId="{FDC16ACE-7D8B-4A9A-AA60-A61EF0772C4F}" dt="2024-08-09T12:45:51.974" v="53"/>
        <pc:sldMkLst>
          <pc:docMk/>
          <pc:sldMk cId="2442266943" sldId="289"/>
        </pc:sldMkLst>
      </pc:sldChg>
      <pc:sldChg chg="modTransition">
        <pc:chgData name="Fasel Carmen" userId="b61f6dd7-1013-4b80-b11e-db8e37cd7a77" providerId="ADAL" clId="{FDC16ACE-7D8B-4A9A-AA60-A61EF0772C4F}" dt="2024-08-09T12:45:51.974" v="53"/>
        <pc:sldMkLst>
          <pc:docMk/>
          <pc:sldMk cId="2981357727"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20D5198-E5F2-4976-983B-E270014B3027}" type="datetimeFigureOut">
              <a:rPr lang="de-DE" smtClean="0"/>
              <a:t>26.08.2025</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A6A7CA-D853-49DD-BFFA-A91524DD5C53}" type="slidenum">
              <a:rPr lang="de-DE" smtClean="0"/>
              <a:t>‹Nr.›</a:t>
            </a:fld>
            <a:endParaRPr lang="de-DE"/>
          </a:p>
        </p:txBody>
      </p:sp>
    </p:spTree>
    <p:extLst>
      <p:ext uri="{BB962C8B-B14F-4D97-AF65-F5344CB8AC3E}">
        <p14:creationId xmlns:p14="http://schemas.microsoft.com/office/powerpoint/2010/main" val="400466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ksbern.ch/" TargetMode="External"/><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wksbern.ch/"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wksbern.ch/"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Folie 0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39" name="Graphic 38">
            <a:extLst>
              <a:ext uri="{FF2B5EF4-FFF2-40B4-BE49-F238E27FC236}">
                <a16:creationId xmlns:a16="http://schemas.microsoft.com/office/drawing/2014/main" id="{C6C8E673-45D6-44BB-9E6C-11286CCBB5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05230" y="2597550"/>
            <a:ext cx="6115295" cy="3049450"/>
          </a:xfrm>
          <a:prstGeom prst="rect">
            <a:avLst/>
          </a:prstGeom>
        </p:spPr>
      </p:pic>
      <p:pic>
        <p:nvPicPr>
          <p:cNvPr id="14" name="Grafik 13">
            <a:extLst>
              <a:ext uri="{FF2B5EF4-FFF2-40B4-BE49-F238E27FC236}">
                <a16:creationId xmlns:a16="http://schemas.microsoft.com/office/drawing/2014/main" id="{820D205E-D0C5-B2C2-354D-54624921CE2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B0811D7B-0D88-B0B7-F487-E09B9AD23E41}"/>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231485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ontakt Foli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2E2E-90F5-4E48-B19C-8D3F5521579C}"/>
              </a:ext>
            </a:extLst>
          </p:cNvPr>
          <p:cNvSpPr>
            <a:spLocks noGrp="1"/>
          </p:cNvSpPr>
          <p:nvPr>
            <p:ph type="title" hasCustomPrompt="1"/>
          </p:nvPr>
        </p:nvSpPr>
        <p:spPr>
          <a:xfrm>
            <a:off x="803275" y="549840"/>
            <a:ext cx="7560000" cy="810640"/>
          </a:xfrm>
        </p:spPr>
        <p:txBody>
          <a:bodyPr/>
          <a:lstStyle>
            <a:lvl1pPr>
              <a:defRPr sz="6600"/>
            </a:lvl1pPr>
          </a:lstStyle>
          <a:p>
            <a:r>
              <a:rPr lang="de-CH" noProof="0"/>
              <a:t>Kontakt</a:t>
            </a:r>
          </a:p>
        </p:txBody>
      </p:sp>
      <p:sp>
        <p:nvSpPr>
          <p:cNvPr id="3" name="Date Placeholder 2">
            <a:extLst>
              <a:ext uri="{FF2B5EF4-FFF2-40B4-BE49-F238E27FC236}">
                <a16:creationId xmlns:a16="http://schemas.microsoft.com/office/drawing/2014/main" id="{BE9AE88E-879B-406E-BA9A-FDA786AD8784}"/>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13211541-5E2B-4D3C-AC21-C58E1FFDA168}"/>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785B6181-A044-48DB-B0AB-F33E03BA171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9" name="TextBox 8">
            <a:extLst>
              <a:ext uri="{FF2B5EF4-FFF2-40B4-BE49-F238E27FC236}">
                <a16:creationId xmlns:a16="http://schemas.microsoft.com/office/drawing/2014/main" id="{F4EEA3F6-C0F6-4367-BDD6-CD0329BAA2DD}"/>
              </a:ext>
            </a:extLst>
          </p:cNvPr>
          <p:cNvSpPr txBox="1"/>
          <p:nvPr userDrawn="1"/>
        </p:nvSpPr>
        <p:spPr>
          <a:xfrm>
            <a:off x="803275" y="2990691"/>
            <a:ext cx="3130550" cy="1273905"/>
          </a:xfrm>
          <a:prstGeom prst="rect">
            <a:avLst/>
          </a:prstGeom>
          <a:noFill/>
        </p:spPr>
        <p:txBody>
          <a:bodyPr wrap="square" lIns="0" tIns="0" rIns="0" bIns="0" anchor="t">
            <a:noAutofit/>
          </a:bodyPr>
          <a:lstStyle/>
          <a:p>
            <a:r>
              <a:rPr lang="de-CH" sz="2400" b="1" noProof="0"/>
              <a:t>WKS KV Bildung </a:t>
            </a:r>
          </a:p>
          <a:p>
            <a:r>
              <a:rPr lang="de-CH" sz="2000" noProof="0"/>
              <a:t>Effingerstrasse 70 / Postfach </a:t>
            </a:r>
          </a:p>
          <a:p>
            <a:r>
              <a:rPr lang="de-CH" sz="2000" noProof="0"/>
              <a:t>3001 Bern</a:t>
            </a:r>
          </a:p>
          <a:p>
            <a:r>
              <a:rPr lang="de-CH" sz="2000" noProof="0">
                <a:hlinkClick r:id="rId2"/>
              </a:rPr>
              <a:t>www.wksbern.ch</a:t>
            </a:r>
            <a:endParaRPr lang="de-CH" sz="2000" noProof="0"/>
          </a:p>
        </p:txBody>
      </p:sp>
      <p:sp>
        <p:nvSpPr>
          <p:cNvPr id="13" name="Text Placeholder 12">
            <a:extLst>
              <a:ext uri="{FF2B5EF4-FFF2-40B4-BE49-F238E27FC236}">
                <a16:creationId xmlns:a16="http://schemas.microsoft.com/office/drawing/2014/main" id="{65045B6B-16BE-4542-834D-6A3D7E6FF176}"/>
              </a:ext>
            </a:extLst>
          </p:cNvPr>
          <p:cNvSpPr>
            <a:spLocks noGrp="1"/>
          </p:cNvSpPr>
          <p:nvPr>
            <p:ph type="body" sz="quarter" idx="20" hasCustomPrompt="1"/>
          </p:nvPr>
        </p:nvSpPr>
        <p:spPr>
          <a:xfrm>
            <a:off x="803275" y="4465221"/>
            <a:ext cx="3844925" cy="436570"/>
          </a:xfrm>
        </p:spPr>
        <p:txBody>
          <a:bodyPr anchor="t"/>
          <a:lstStyle>
            <a:lvl1pPr marL="0" indent="0">
              <a:lnSpc>
                <a:spcPct val="100000"/>
              </a:lnSpc>
              <a:spcBef>
                <a:spcPts val="0"/>
              </a:spcBef>
              <a:buNone/>
              <a:defRPr sz="2000" b="0"/>
            </a:lvl1pPr>
          </a:lstStyle>
          <a:p>
            <a:pPr lvl="0"/>
            <a:r>
              <a:rPr lang="de-CH" noProof="0"/>
              <a:t>+ Standard Tel. / + Standard E-Mail</a:t>
            </a:r>
          </a:p>
        </p:txBody>
      </p:sp>
      <p:sp>
        <p:nvSpPr>
          <p:cNvPr id="16" name="Text Placeholder 15">
            <a:extLst>
              <a:ext uri="{FF2B5EF4-FFF2-40B4-BE49-F238E27FC236}">
                <a16:creationId xmlns:a16="http://schemas.microsoft.com/office/drawing/2014/main" id="{2764D1C1-A3DD-4B45-ADD9-AFE5FE4EE511}"/>
              </a:ext>
            </a:extLst>
          </p:cNvPr>
          <p:cNvSpPr>
            <a:spLocks noGrp="1"/>
          </p:cNvSpPr>
          <p:nvPr>
            <p:ph type="body" sz="quarter" idx="21" hasCustomPrompt="1"/>
          </p:nvPr>
        </p:nvSpPr>
        <p:spPr>
          <a:xfrm>
            <a:off x="803274" y="5102416"/>
            <a:ext cx="3844925" cy="811022"/>
          </a:xfrm>
        </p:spPr>
        <p:txBody>
          <a:bodyPr/>
          <a:lstStyle>
            <a:lvl1pPr marL="0" indent="0">
              <a:lnSpc>
                <a:spcPct val="100000"/>
              </a:lnSpc>
              <a:spcBef>
                <a:spcPts val="0"/>
              </a:spcBef>
              <a:buNone/>
              <a:defRPr sz="2400" b="1"/>
            </a:lvl1pPr>
            <a:lvl2pPr marL="0" indent="0">
              <a:lnSpc>
                <a:spcPct val="100000"/>
              </a:lnSpc>
              <a:spcBef>
                <a:spcPts val="0"/>
              </a:spcBef>
              <a:buNone/>
              <a:defRPr sz="1800"/>
            </a:lvl2pPr>
          </a:lstStyle>
          <a:p>
            <a:pPr lvl="0"/>
            <a:r>
              <a:rPr lang="de-CH" noProof="0" err="1"/>
              <a:t>Vor-und</a:t>
            </a:r>
            <a:r>
              <a:rPr lang="de-CH" noProof="0"/>
              <a:t> Nachname</a:t>
            </a:r>
          </a:p>
          <a:p>
            <a:pPr lvl="1"/>
            <a:r>
              <a:rPr lang="de-CH" noProof="0"/>
              <a:t>Second </a:t>
            </a:r>
            <a:r>
              <a:rPr lang="de-CH" noProof="0" err="1"/>
              <a:t>level</a:t>
            </a:r>
            <a:endParaRPr lang="de-CH" noProof="0"/>
          </a:p>
        </p:txBody>
      </p:sp>
      <p:pic>
        <p:nvPicPr>
          <p:cNvPr id="12" name="Graphic 11">
            <a:extLst>
              <a:ext uri="{FF2B5EF4-FFF2-40B4-BE49-F238E27FC236}">
                <a16:creationId xmlns:a16="http://schemas.microsoft.com/office/drawing/2014/main" id="{2B0C7A02-FEC0-4D8A-BB3A-39707A8FDA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25150" y="242970"/>
            <a:ext cx="1100269" cy="483677"/>
          </a:xfrm>
          <a:prstGeom prst="rect">
            <a:avLst/>
          </a:prstGeom>
        </p:spPr>
      </p:pic>
    </p:spTree>
    <p:extLst>
      <p:ext uri="{BB962C8B-B14F-4D97-AF65-F5344CB8AC3E}">
        <p14:creationId xmlns:p14="http://schemas.microsoft.com/office/powerpoint/2010/main" val="161076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ontakt Folie_v2">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9AE88E-879B-406E-BA9A-FDA786AD8784}"/>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13211541-5E2B-4D3C-AC21-C58E1FFDA168}"/>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785B6181-A044-48DB-B0AB-F33E03BA171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pic>
        <p:nvPicPr>
          <p:cNvPr id="12" name="Graphic 11">
            <a:extLst>
              <a:ext uri="{FF2B5EF4-FFF2-40B4-BE49-F238E27FC236}">
                <a16:creationId xmlns:a16="http://schemas.microsoft.com/office/drawing/2014/main" id="{2B0C7A02-FEC0-4D8A-BB3A-39707A8FDA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10" name="TextBox 9">
            <a:extLst>
              <a:ext uri="{FF2B5EF4-FFF2-40B4-BE49-F238E27FC236}">
                <a16:creationId xmlns:a16="http://schemas.microsoft.com/office/drawing/2014/main" id="{5DD89617-5539-4D5F-96C8-F280099E5CFD}"/>
              </a:ext>
            </a:extLst>
          </p:cNvPr>
          <p:cNvSpPr txBox="1"/>
          <p:nvPr userDrawn="1"/>
        </p:nvSpPr>
        <p:spPr>
          <a:xfrm>
            <a:off x="803275" y="2990691"/>
            <a:ext cx="3130550" cy="1273905"/>
          </a:xfrm>
          <a:prstGeom prst="rect">
            <a:avLst/>
          </a:prstGeom>
          <a:noFill/>
        </p:spPr>
        <p:txBody>
          <a:bodyPr wrap="square" lIns="0" tIns="0" rIns="0" bIns="0" anchor="t">
            <a:noAutofit/>
          </a:bodyPr>
          <a:lstStyle/>
          <a:p>
            <a:r>
              <a:rPr lang="de-CH" sz="2400" b="1" noProof="0"/>
              <a:t>WKS KV Bildung </a:t>
            </a:r>
          </a:p>
          <a:p>
            <a:r>
              <a:rPr lang="de-CH" sz="2000" noProof="0"/>
              <a:t>Effingerstrasse 70 / Postfach </a:t>
            </a:r>
          </a:p>
          <a:p>
            <a:r>
              <a:rPr lang="de-CH" sz="2000" noProof="0"/>
              <a:t>3001 Bern</a:t>
            </a:r>
          </a:p>
          <a:p>
            <a:r>
              <a:rPr lang="de-CH" sz="2000" noProof="0">
                <a:hlinkClick r:id="rId4"/>
              </a:rPr>
              <a:t>www.wksbern.ch</a:t>
            </a:r>
            <a:endParaRPr lang="de-CH" sz="2000" noProof="0"/>
          </a:p>
        </p:txBody>
      </p:sp>
      <p:sp>
        <p:nvSpPr>
          <p:cNvPr id="11" name="Text Placeholder 12">
            <a:extLst>
              <a:ext uri="{FF2B5EF4-FFF2-40B4-BE49-F238E27FC236}">
                <a16:creationId xmlns:a16="http://schemas.microsoft.com/office/drawing/2014/main" id="{B1F37731-330F-448A-91CB-181C81BD0CAC}"/>
              </a:ext>
            </a:extLst>
          </p:cNvPr>
          <p:cNvSpPr>
            <a:spLocks noGrp="1"/>
          </p:cNvSpPr>
          <p:nvPr>
            <p:ph type="body" sz="quarter" idx="20" hasCustomPrompt="1"/>
          </p:nvPr>
        </p:nvSpPr>
        <p:spPr>
          <a:xfrm>
            <a:off x="803275" y="4465221"/>
            <a:ext cx="3844925" cy="436570"/>
          </a:xfrm>
        </p:spPr>
        <p:txBody>
          <a:bodyPr anchor="t"/>
          <a:lstStyle>
            <a:lvl1pPr marL="0" indent="0">
              <a:lnSpc>
                <a:spcPct val="100000"/>
              </a:lnSpc>
              <a:spcBef>
                <a:spcPts val="0"/>
              </a:spcBef>
              <a:buNone/>
              <a:defRPr sz="2000" b="0"/>
            </a:lvl1pPr>
          </a:lstStyle>
          <a:p>
            <a:pPr lvl="0"/>
            <a:r>
              <a:rPr lang="de-CH" noProof="0"/>
              <a:t>+ Standard Tel. / + Standard E-Mail</a:t>
            </a:r>
          </a:p>
        </p:txBody>
      </p:sp>
      <p:sp>
        <p:nvSpPr>
          <p:cNvPr id="14" name="Text Placeholder 15">
            <a:extLst>
              <a:ext uri="{FF2B5EF4-FFF2-40B4-BE49-F238E27FC236}">
                <a16:creationId xmlns:a16="http://schemas.microsoft.com/office/drawing/2014/main" id="{DE643CE4-0800-4B9F-83AC-730A72F61660}"/>
              </a:ext>
            </a:extLst>
          </p:cNvPr>
          <p:cNvSpPr>
            <a:spLocks noGrp="1"/>
          </p:cNvSpPr>
          <p:nvPr>
            <p:ph type="body" sz="quarter" idx="21" hasCustomPrompt="1"/>
          </p:nvPr>
        </p:nvSpPr>
        <p:spPr>
          <a:xfrm>
            <a:off x="803274" y="5102416"/>
            <a:ext cx="3844925" cy="811022"/>
          </a:xfrm>
        </p:spPr>
        <p:txBody>
          <a:bodyPr/>
          <a:lstStyle>
            <a:lvl1pPr marL="0" indent="0">
              <a:lnSpc>
                <a:spcPct val="100000"/>
              </a:lnSpc>
              <a:spcBef>
                <a:spcPts val="0"/>
              </a:spcBef>
              <a:buNone/>
              <a:defRPr sz="2400" b="1"/>
            </a:lvl1pPr>
            <a:lvl2pPr marL="0" indent="0">
              <a:lnSpc>
                <a:spcPct val="100000"/>
              </a:lnSpc>
              <a:spcBef>
                <a:spcPts val="0"/>
              </a:spcBef>
              <a:buNone/>
              <a:defRPr sz="1800"/>
            </a:lvl2pPr>
          </a:lstStyle>
          <a:p>
            <a:pPr lvl="0"/>
            <a:r>
              <a:rPr lang="de-CH" noProof="0" err="1"/>
              <a:t>Vor-und</a:t>
            </a:r>
            <a:r>
              <a:rPr lang="de-CH" noProof="0"/>
              <a:t> Nachname</a:t>
            </a:r>
          </a:p>
          <a:p>
            <a:pPr lvl="1"/>
            <a:r>
              <a:rPr lang="de-CH" noProof="0"/>
              <a:t>Second </a:t>
            </a:r>
            <a:r>
              <a:rPr lang="de-CH" noProof="0" err="1"/>
              <a:t>level</a:t>
            </a:r>
            <a:endParaRPr lang="de-CH" noProof="0"/>
          </a:p>
        </p:txBody>
      </p:sp>
      <p:sp>
        <p:nvSpPr>
          <p:cNvPr id="15" name="Title 1">
            <a:extLst>
              <a:ext uri="{FF2B5EF4-FFF2-40B4-BE49-F238E27FC236}">
                <a16:creationId xmlns:a16="http://schemas.microsoft.com/office/drawing/2014/main" id="{5E14C946-F34F-43F6-AE2F-F76D7FB193E4}"/>
              </a:ext>
            </a:extLst>
          </p:cNvPr>
          <p:cNvSpPr>
            <a:spLocks noGrp="1"/>
          </p:cNvSpPr>
          <p:nvPr>
            <p:ph type="title" hasCustomPrompt="1"/>
          </p:nvPr>
        </p:nvSpPr>
        <p:spPr>
          <a:xfrm>
            <a:off x="803275" y="549840"/>
            <a:ext cx="7560000" cy="810640"/>
          </a:xfrm>
        </p:spPr>
        <p:txBody>
          <a:bodyPr/>
          <a:lstStyle>
            <a:lvl1pPr>
              <a:defRPr sz="6600"/>
            </a:lvl1pPr>
          </a:lstStyle>
          <a:p>
            <a:r>
              <a:rPr lang="de-CH" noProof="0"/>
              <a:t>Kontakt</a:t>
            </a:r>
          </a:p>
        </p:txBody>
      </p:sp>
    </p:spTree>
    <p:extLst>
      <p:ext uri="{BB962C8B-B14F-4D97-AF65-F5344CB8AC3E}">
        <p14:creationId xmlns:p14="http://schemas.microsoft.com/office/powerpoint/2010/main" val="55172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ontakt Folie_v3">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9AE88E-879B-406E-BA9A-FDA786AD8784}"/>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13211541-5E2B-4D3C-AC21-C58E1FFDA168}"/>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785B6181-A044-48DB-B0AB-F33E03BA171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pic>
        <p:nvPicPr>
          <p:cNvPr id="12" name="Graphic 11">
            <a:extLst>
              <a:ext uri="{FF2B5EF4-FFF2-40B4-BE49-F238E27FC236}">
                <a16:creationId xmlns:a16="http://schemas.microsoft.com/office/drawing/2014/main" id="{2B0C7A02-FEC0-4D8A-BB3A-39707A8FDA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10" name="TextBox 9">
            <a:extLst>
              <a:ext uri="{FF2B5EF4-FFF2-40B4-BE49-F238E27FC236}">
                <a16:creationId xmlns:a16="http://schemas.microsoft.com/office/drawing/2014/main" id="{9BDE6A98-CBCB-4059-BB24-73A44811A2F9}"/>
              </a:ext>
            </a:extLst>
          </p:cNvPr>
          <p:cNvSpPr txBox="1"/>
          <p:nvPr userDrawn="1"/>
        </p:nvSpPr>
        <p:spPr>
          <a:xfrm>
            <a:off x="803275" y="2990691"/>
            <a:ext cx="3130550" cy="1273905"/>
          </a:xfrm>
          <a:prstGeom prst="rect">
            <a:avLst/>
          </a:prstGeom>
          <a:noFill/>
        </p:spPr>
        <p:txBody>
          <a:bodyPr wrap="square" lIns="0" tIns="0" rIns="0" bIns="0" anchor="t">
            <a:noAutofit/>
          </a:bodyPr>
          <a:lstStyle/>
          <a:p>
            <a:r>
              <a:rPr lang="de-CH" sz="2400" b="1" noProof="0"/>
              <a:t>WKS KV Bildung </a:t>
            </a:r>
          </a:p>
          <a:p>
            <a:r>
              <a:rPr lang="de-CH" sz="2000" noProof="0"/>
              <a:t>Effingerstrasse 70 / Postfach </a:t>
            </a:r>
          </a:p>
          <a:p>
            <a:r>
              <a:rPr lang="de-CH" sz="2000" noProof="0"/>
              <a:t>3001 Bern</a:t>
            </a:r>
          </a:p>
          <a:p>
            <a:r>
              <a:rPr lang="de-CH" sz="2000" noProof="0">
                <a:hlinkClick r:id="rId4"/>
              </a:rPr>
              <a:t>www.wksbern.ch</a:t>
            </a:r>
            <a:endParaRPr lang="de-CH" sz="2000" noProof="0"/>
          </a:p>
        </p:txBody>
      </p:sp>
      <p:sp>
        <p:nvSpPr>
          <p:cNvPr id="11" name="Text Placeholder 12">
            <a:extLst>
              <a:ext uri="{FF2B5EF4-FFF2-40B4-BE49-F238E27FC236}">
                <a16:creationId xmlns:a16="http://schemas.microsoft.com/office/drawing/2014/main" id="{B3D5A089-5E97-498C-9A31-5788EFB0855F}"/>
              </a:ext>
            </a:extLst>
          </p:cNvPr>
          <p:cNvSpPr>
            <a:spLocks noGrp="1"/>
          </p:cNvSpPr>
          <p:nvPr>
            <p:ph type="body" sz="quarter" idx="20" hasCustomPrompt="1"/>
          </p:nvPr>
        </p:nvSpPr>
        <p:spPr>
          <a:xfrm>
            <a:off x="803275" y="4465221"/>
            <a:ext cx="3844925" cy="436570"/>
          </a:xfrm>
        </p:spPr>
        <p:txBody>
          <a:bodyPr anchor="t"/>
          <a:lstStyle>
            <a:lvl1pPr marL="0" indent="0">
              <a:lnSpc>
                <a:spcPct val="100000"/>
              </a:lnSpc>
              <a:spcBef>
                <a:spcPts val="0"/>
              </a:spcBef>
              <a:buNone/>
              <a:defRPr sz="2000" b="0"/>
            </a:lvl1pPr>
          </a:lstStyle>
          <a:p>
            <a:pPr lvl="0"/>
            <a:r>
              <a:rPr lang="de-CH" noProof="0"/>
              <a:t>+ Standard Tel. / + Standard E-Mail</a:t>
            </a:r>
          </a:p>
        </p:txBody>
      </p:sp>
      <p:sp>
        <p:nvSpPr>
          <p:cNvPr id="14" name="Text Placeholder 15">
            <a:extLst>
              <a:ext uri="{FF2B5EF4-FFF2-40B4-BE49-F238E27FC236}">
                <a16:creationId xmlns:a16="http://schemas.microsoft.com/office/drawing/2014/main" id="{59D489F9-07C8-4C8C-BA41-7DCD11AABB94}"/>
              </a:ext>
            </a:extLst>
          </p:cNvPr>
          <p:cNvSpPr>
            <a:spLocks noGrp="1"/>
          </p:cNvSpPr>
          <p:nvPr>
            <p:ph type="body" sz="quarter" idx="21" hasCustomPrompt="1"/>
          </p:nvPr>
        </p:nvSpPr>
        <p:spPr>
          <a:xfrm>
            <a:off x="803274" y="5102416"/>
            <a:ext cx="3844925" cy="811022"/>
          </a:xfrm>
        </p:spPr>
        <p:txBody>
          <a:bodyPr/>
          <a:lstStyle>
            <a:lvl1pPr marL="0" indent="0">
              <a:lnSpc>
                <a:spcPct val="100000"/>
              </a:lnSpc>
              <a:spcBef>
                <a:spcPts val="0"/>
              </a:spcBef>
              <a:buNone/>
              <a:defRPr sz="2400" b="1"/>
            </a:lvl1pPr>
            <a:lvl2pPr marL="0" indent="0">
              <a:lnSpc>
                <a:spcPct val="100000"/>
              </a:lnSpc>
              <a:spcBef>
                <a:spcPts val="0"/>
              </a:spcBef>
              <a:buNone/>
              <a:defRPr sz="1800"/>
            </a:lvl2pPr>
          </a:lstStyle>
          <a:p>
            <a:pPr lvl="0"/>
            <a:r>
              <a:rPr lang="de-CH" noProof="0" err="1"/>
              <a:t>Vor-und</a:t>
            </a:r>
            <a:r>
              <a:rPr lang="de-CH" noProof="0"/>
              <a:t> Nachname</a:t>
            </a:r>
          </a:p>
          <a:p>
            <a:pPr lvl="1"/>
            <a:r>
              <a:rPr lang="de-CH" noProof="0"/>
              <a:t>Second </a:t>
            </a:r>
            <a:r>
              <a:rPr lang="de-CH" noProof="0" err="1"/>
              <a:t>level</a:t>
            </a:r>
            <a:endParaRPr lang="de-CH" noProof="0"/>
          </a:p>
        </p:txBody>
      </p:sp>
      <p:sp>
        <p:nvSpPr>
          <p:cNvPr id="15" name="Title 1">
            <a:extLst>
              <a:ext uri="{FF2B5EF4-FFF2-40B4-BE49-F238E27FC236}">
                <a16:creationId xmlns:a16="http://schemas.microsoft.com/office/drawing/2014/main" id="{E959E323-D90B-4DAC-9117-8C80665EA8D3}"/>
              </a:ext>
            </a:extLst>
          </p:cNvPr>
          <p:cNvSpPr>
            <a:spLocks noGrp="1"/>
          </p:cNvSpPr>
          <p:nvPr>
            <p:ph type="title" hasCustomPrompt="1"/>
          </p:nvPr>
        </p:nvSpPr>
        <p:spPr>
          <a:xfrm>
            <a:off x="803275" y="549840"/>
            <a:ext cx="7560000" cy="810640"/>
          </a:xfrm>
        </p:spPr>
        <p:txBody>
          <a:bodyPr/>
          <a:lstStyle>
            <a:lvl1pPr>
              <a:defRPr sz="6600"/>
            </a:lvl1pPr>
          </a:lstStyle>
          <a:p>
            <a:r>
              <a:rPr lang="de-CH" noProof="0"/>
              <a:t>Kontakt</a:t>
            </a:r>
          </a:p>
        </p:txBody>
      </p:sp>
    </p:spTree>
    <p:extLst>
      <p:ext uri="{BB962C8B-B14F-4D97-AF65-F5344CB8AC3E}">
        <p14:creationId xmlns:p14="http://schemas.microsoft.com/office/powerpoint/2010/main" val="202639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Folie 02">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9" name="Graphic 8">
            <a:extLst>
              <a:ext uri="{FF2B5EF4-FFF2-40B4-BE49-F238E27FC236}">
                <a16:creationId xmlns:a16="http://schemas.microsoft.com/office/drawing/2014/main" id="{3C5DA42B-93E8-40B5-A627-D80665D899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22707" y="1052513"/>
            <a:ext cx="5691941" cy="4858973"/>
          </a:xfrm>
          <a:prstGeom prst="rect">
            <a:avLst/>
          </a:prstGeom>
        </p:spPr>
      </p:pic>
      <p:pic>
        <p:nvPicPr>
          <p:cNvPr id="14" name="Grafik 13">
            <a:extLst>
              <a:ext uri="{FF2B5EF4-FFF2-40B4-BE49-F238E27FC236}">
                <a16:creationId xmlns:a16="http://schemas.microsoft.com/office/drawing/2014/main" id="{DC306BCB-FC88-B598-354B-41F78E79C6A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8F5D7825-5130-796B-96B3-E5508EE1BAD6}"/>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17524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olie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10" name="Graphic 9">
            <a:extLst>
              <a:ext uri="{FF2B5EF4-FFF2-40B4-BE49-F238E27FC236}">
                <a16:creationId xmlns:a16="http://schemas.microsoft.com/office/drawing/2014/main" id="{4CFC897A-4B30-4842-8B6B-79F4013D35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7154" y="1443775"/>
            <a:ext cx="5513371" cy="3970450"/>
          </a:xfrm>
          <a:prstGeom prst="rect">
            <a:avLst/>
          </a:prstGeom>
        </p:spPr>
      </p:pic>
      <p:pic>
        <p:nvPicPr>
          <p:cNvPr id="14" name="Grafik 13">
            <a:extLst>
              <a:ext uri="{FF2B5EF4-FFF2-40B4-BE49-F238E27FC236}">
                <a16:creationId xmlns:a16="http://schemas.microsoft.com/office/drawing/2014/main" id="{67F9E294-7CAF-DFD9-9E7B-244FA8943F0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952B1ED9-1D84-E67F-C298-47FB9535F89B}"/>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384145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Folie 0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40F820-2674-4456-9F07-82E4E6DA83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5150" y="242970"/>
            <a:ext cx="1100269" cy="483677"/>
          </a:xfrm>
          <a:prstGeom prst="rect">
            <a:avLst/>
          </a:prstGeom>
        </p:spPr>
      </p:pic>
      <p:sp>
        <p:nvSpPr>
          <p:cNvPr id="2" name="Title 1">
            <a:extLst>
              <a:ext uri="{FF2B5EF4-FFF2-40B4-BE49-F238E27FC236}">
                <a16:creationId xmlns:a16="http://schemas.microsoft.com/office/drawing/2014/main" id="{D7A8AC43-A2EB-4AA2-B30D-BD5BF0E03F25}"/>
              </a:ext>
            </a:extLst>
          </p:cNvPr>
          <p:cNvSpPr>
            <a:spLocks noGrp="1"/>
          </p:cNvSpPr>
          <p:nvPr>
            <p:ph type="title" hasCustomPrompt="1"/>
          </p:nvPr>
        </p:nvSpPr>
        <p:spPr>
          <a:xfrm>
            <a:off x="803275" y="1808163"/>
            <a:ext cx="6597650" cy="1695675"/>
          </a:xfrm>
        </p:spPr>
        <p:txBody>
          <a:bodyPr anchor="t"/>
          <a:lstStyle>
            <a:lvl1pPr>
              <a:lnSpc>
                <a:spcPct val="90000"/>
              </a:lnSpc>
              <a:defRPr sz="6600"/>
            </a:lvl1pPr>
          </a:lstStyle>
          <a:p>
            <a:r>
              <a:rPr lang="de-CH" noProof="0"/>
              <a:t>Titel der Präsentation</a:t>
            </a:r>
          </a:p>
        </p:txBody>
      </p:sp>
      <p:sp>
        <p:nvSpPr>
          <p:cNvPr id="3" name="Date Placeholder 2">
            <a:extLst>
              <a:ext uri="{FF2B5EF4-FFF2-40B4-BE49-F238E27FC236}">
                <a16:creationId xmlns:a16="http://schemas.microsoft.com/office/drawing/2014/main" id="{F199D6A6-AD6E-4FA7-BC48-118C966438D0}"/>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2AF4F8F-5BEE-4E15-ABE1-D45102D4992B}"/>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C9261638-3D75-4DA0-9916-B32A2746F571}"/>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3" name="Text Placeholder 12">
            <a:extLst>
              <a:ext uri="{FF2B5EF4-FFF2-40B4-BE49-F238E27FC236}">
                <a16:creationId xmlns:a16="http://schemas.microsoft.com/office/drawing/2014/main" id="{BCE989EA-F27B-4291-A2AA-3D2312A9ECEB}"/>
              </a:ext>
            </a:extLst>
          </p:cNvPr>
          <p:cNvSpPr>
            <a:spLocks noGrp="1"/>
          </p:cNvSpPr>
          <p:nvPr>
            <p:ph type="body" sz="quarter" idx="13" hasCustomPrompt="1"/>
          </p:nvPr>
        </p:nvSpPr>
        <p:spPr>
          <a:xfrm>
            <a:off x="803275" y="3724275"/>
            <a:ext cx="6597650" cy="695325"/>
          </a:xfrm>
        </p:spPr>
        <p:txBody>
          <a:bodyPr/>
          <a:lstStyle>
            <a:lvl1pPr marL="712788" indent="-712788">
              <a:lnSpc>
                <a:spcPct val="90000"/>
              </a:lnSpc>
              <a:spcBef>
                <a:spcPts val="0"/>
              </a:spcBef>
              <a:buFontTx/>
              <a:buBlip>
                <a:blip r:embed="rId4">
                  <a:extLst>
                    <a:ext uri="{96DAC541-7B7A-43D3-8B79-37D633B846F1}">
                      <asvg:svgBlip xmlns:asvg="http://schemas.microsoft.com/office/drawing/2016/SVG/main" r:embed="rId5"/>
                    </a:ext>
                  </a:extLst>
                </a:blip>
              </a:buBlip>
              <a:defRPr sz="3200"/>
            </a:lvl1pPr>
          </a:lstStyle>
          <a:p>
            <a:pPr lvl="0"/>
            <a:r>
              <a:rPr lang="de-CH" noProof="0" err="1"/>
              <a:t>Subline</a:t>
            </a:r>
            <a:endParaRPr lang="de-CH" noProof="0"/>
          </a:p>
        </p:txBody>
      </p:sp>
      <p:pic>
        <p:nvPicPr>
          <p:cNvPr id="9" name="Graphic 8">
            <a:extLst>
              <a:ext uri="{FF2B5EF4-FFF2-40B4-BE49-F238E27FC236}">
                <a16:creationId xmlns:a16="http://schemas.microsoft.com/office/drawing/2014/main" id="{8905084E-CD15-4D52-94C2-23D730D2AD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7987" y="1060562"/>
            <a:ext cx="4784725" cy="4540745"/>
          </a:xfrm>
          <a:prstGeom prst="rect">
            <a:avLst/>
          </a:prstGeom>
        </p:spPr>
      </p:pic>
      <p:pic>
        <p:nvPicPr>
          <p:cNvPr id="14" name="Grafik 13">
            <a:extLst>
              <a:ext uri="{FF2B5EF4-FFF2-40B4-BE49-F238E27FC236}">
                <a16:creationId xmlns:a16="http://schemas.microsoft.com/office/drawing/2014/main" id="{EBD2C39C-40A5-AD32-306F-2D026B2D57B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21877" y="6413828"/>
            <a:ext cx="905620" cy="182825"/>
          </a:xfrm>
          <a:prstGeom prst="rect">
            <a:avLst/>
          </a:prstGeom>
        </p:spPr>
      </p:pic>
      <p:sp>
        <p:nvSpPr>
          <p:cNvPr id="15" name="Textfeld 14">
            <a:extLst>
              <a:ext uri="{FF2B5EF4-FFF2-40B4-BE49-F238E27FC236}">
                <a16:creationId xmlns:a16="http://schemas.microsoft.com/office/drawing/2014/main" id="{AE5F48A0-2F20-E8E5-3048-F65EEF543164}"/>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272420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19DA-CAF0-4832-B415-D5EDDD0095A5}"/>
              </a:ext>
            </a:extLst>
          </p:cNvPr>
          <p:cNvSpPr>
            <a:spLocks noGrp="1"/>
          </p:cNvSpPr>
          <p:nvPr>
            <p:ph type="title" hasCustomPrompt="1"/>
          </p:nvPr>
        </p:nvSpPr>
        <p:spPr/>
        <p:txBody>
          <a:bodyPr/>
          <a:lstStyle>
            <a:lvl1pPr>
              <a:defRPr/>
            </a:lvl1pPr>
          </a:lstStyle>
          <a:p>
            <a:r>
              <a:rPr lang="de-CH" noProof="0"/>
              <a:t>Inhalt</a:t>
            </a:r>
          </a:p>
        </p:txBody>
      </p:sp>
      <p:sp>
        <p:nvSpPr>
          <p:cNvPr id="3" name="Date Placeholder 2">
            <a:extLst>
              <a:ext uri="{FF2B5EF4-FFF2-40B4-BE49-F238E27FC236}">
                <a16:creationId xmlns:a16="http://schemas.microsoft.com/office/drawing/2014/main" id="{84007128-6159-4199-9ABF-44AF2EA393E0}"/>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14B723C-56F4-426D-9499-58E2DAD3C1CF}"/>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D03659D-8BE3-4DA3-801B-8012E8985CCA}"/>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7" name="Text Placeholder 6">
            <a:extLst>
              <a:ext uri="{FF2B5EF4-FFF2-40B4-BE49-F238E27FC236}">
                <a16:creationId xmlns:a16="http://schemas.microsoft.com/office/drawing/2014/main" id="{9762444C-921E-4AD7-AE4A-CE5BC9411F03}"/>
              </a:ext>
            </a:extLst>
          </p:cNvPr>
          <p:cNvSpPr>
            <a:spLocks noGrp="1"/>
          </p:cNvSpPr>
          <p:nvPr>
            <p:ph type="body" sz="quarter" idx="13" hasCustomPrompt="1"/>
          </p:nvPr>
        </p:nvSpPr>
        <p:spPr>
          <a:xfrm>
            <a:off x="803275" y="1808163"/>
            <a:ext cx="720000" cy="4104000"/>
          </a:xfrm>
        </p:spPr>
        <p:txBody>
          <a:bodyPr/>
          <a:lstStyle>
            <a:lvl1pPr marL="0" indent="0">
              <a:lnSpc>
                <a:spcPct val="100000"/>
              </a:lnSpc>
              <a:spcBef>
                <a:spcPts val="1800"/>
              </a:spcBef>
              <a:buNone/>
              <a:defRPr b="1"/>
            </a:lvl1pPr>
          </a:lstStyle>
          <a:p>
            <a:pPr lvl="0"/>
            <a:r>
              <a:rPr lang="de-CH" noProof="0"/>
              <a:t>01</a:t>
            </a:r>
          </a:p>
        </p:txBody>
      </p:sp>
      <p:sp>
        <p:nvSpPr>
          <p:cNvPr id="11" name="Text Placeholder 10">
            <a:extLst>
              <a:ext uri="{FF2B5EF4-FFF2-40B4-BE49-F238E27FC236}">
                <a16:creationId xmlns:a16="http://schemas.microsoft.com/office/drawing/2014/main" id="{533F6DC8-4F13-4252-8FA6-49CC793E685F}"/>
              </a:ext>
            </a:extLst>
          </p:cNvPr>
          <p:cNvSpPr>
            <a:spLocks noGrp="1"/>
          </p:cNvSpPr>
          <p:nvPr>
            <p:ph type="body" sz="quarter" idx="14" hasCustomPrompt="1"/>
          </p:nvPr>
        </p:nvSpPr>
        <p:spPr>
          <a:xfrm>
            <a:off x="1906289" y="1808163"/>
            <a:ext cx="9914235" cy="4104000"/>
          </a:xfrm>
        </p:spPr>
        <p:txBody>
          <a:bodyPr/>
          <a:lstStyle>
            <a:lvl1pPr marL="0" indent="0">
              <a:lnSpc>
                <a:spcPct val="100000"/>
              </a:lnSpc>
              <a:spcBef>
                <a:spcPts val="1800"/>
              </a:spcBef>
              <a:buNone/>
              <a:defRPr/>
            </a:lvl1pPr>
          </a:lstStyle>
          <a:p>
            <a:pPr lvl="0"/>
            <a:r>
              <a:rPr lang="de-CH" noProof="0"/>
              <a:t>Bearbeiten Sie hier Ihren Text</a:t>
            </a:r>
          </a:p>
        </p:txBody>
      </p:sp>
    </p:spTree>
    <p:extLst>
      <p:ext uri="{BB962C8B-B14F-4D97-AF65-F5344CB8AC3E}">
        <p14:creationId xmlns:p14="http://schemas.microsoft.com/office/powerpoint/2010/main" val="342009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28ED-1AF6-41FF-A1F1-6E44A0C575BA}"/>
              </a:ext>
            </a:extLst>
          </p:cNvPr>
          <p:cNvSpPr>
            <a:spLocks noGrp="1"/>
          </p:cNvSpPr>
          <p:nvPr>
            <p:ph type="title" hasCustomPrompt="1"/>
          </p:nvPr>
        </p:nvSpPr>
        <p:spPr/>
        <p:txBody>
          <a:bodyPr/>
          <a:lstStyle/>
          <a:p>
            <a:r>
              <a:rPr lang="de-CH" noProof="0"/>
              <a:t>Hier ist der Titel</a:t>
            </a:r>
          </a:p>
        </p:txBody>
      </p:sp>
      <p:sp>
        <p:nvSpPr>
          <p:cNvPr id="3" name="Date Placeholder 2">
            <a:extLst>
              <a:ext uri="{FF2B5EF4-FFF2-40B4-BE49-F238E27FC236}">
                <a16:creationId xmlns:a16="http://schemas.microsoft.com/office/drawing/2014/main" id="{E1CA9BC6-09F7-428D-BEFD-106CC708965E}"/>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A348313-3484-43B8-A573-F9F8E1234B4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6850B12-487D-4F34-BA57-75718451020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7" name="Content Placeholder 6">
            <a:extLst>
              <a:ext uri="{FF2B5EF4-FFF2-40B4-BE49-F238E27FC236}">
                <a16:creationId xmlns:a16="http://schemas.microsoft.com/office/drawing/2014/main" id="{016D0D62-3D1A-4626-B17B-97122F41D434}"/>
              </a:ext>
            </a:extLst>
          </p:cNvPr>
          <p:cNvSpPr>
            <a:spLocks noGrp="1"/>
          </p:cNvSpPr>
          <p:nvPr>
            <p:ph sz="quarter" idx="13" hasCustomPrompt="1"/>
          </p:nvPr>
        </p:nvSpPr>
        <p:spPr>
          <a:xfrm>
            <a:off x="803275" y="1808163"/>
            <a:ext cx="11017250" cy="4104000"/>
          </a:xfrm>
        </p:spPr>
        <p:txBody>
          <a:bodyPr/>
          <a:lstStyle>
            <a:lvl1pPr>
              <a:defRPr/>
            </a:lvl1pPr>
          </a:lstStyle>
          <a:p>
            <a:pPr lvl="0"/>
            <a:r>
              <a:rPr lang="de-CH" noProof="0"/>
              <a:t>Bearbeiten Sie hier Ihren Text</a:t>
            </a:r>
          </a:p>
          <a:p>
            <a:pPr lvl="1"/>
            <a:r>
              <a:rPr lang="de-CH" noProof="0"/>
              <a:t>Second </a:t>
            </a:r>
            <a:r>
              <a:rPr lang="de-CH" noProof="0" err="1"/>
              <a:t>level</a:t>
            </a:r>
            <a:endParaRPr lang="de-CH" noProof="0"/>
          </a:p>
          <a:p>
            <a:pPr lvl="2"/>
            <a:r>
              <a:rPr lang="de-CH" noProof="0"/>
              <a:t>Third </a:t>
            </a:r>
            <a:r>
              <a:rPr lang="de-CH" noProof="0" err="1"/>
              <a:t>level</a:t>
            </a:r>
            <a:endParaRPr lang="de-CH" noProof="0"/>
          </a:p>
          <a:p>
            <a:pPr lvl="3"/>
            <a:r>
              <a:rPr lang="de-CH" noProof="0" err="1"/>
              <a:t>Fourth</a:t>
            </a:r>
            <a:r>
              <a:rPr lang="de-CH" noProof="0"/>
              <a:t> </a:t>
            </a:r>
            <a:r>
              <a:rPr lang="de-CH" noProof="0" err="1"/>
              <a:t>level</a:t>
            </a:r>
            <a:endParaRPr lang="de-CH" noProof="0"/>
          </a:p>
          <a:p>
            <a:pPr lvl="4"/>
            <a:r>
              <a:rPr lang="de-CH" noProof="0" err="1"/>
              <a:t>Fifth</a:t>
            </a:r>
            <a:r>
              <a:rPr lang="de-CH" noProof="0"/>
              <a:t> </a:t>
            </a:r>
            <a:r>
              <a:rPr lang="de-CH" noProof="0" err="1"/>
              <a:t>level</a:t>
            </a:r>
            <a:endParaRPr lang="de-CH" noProof="0"/>
          </a:p>
        </p:txBody>
      </p:sp>
    </p:spTree>
    <p:extLst>
      <p:ext uri="{BB962C8B-B14F-4D97-AF65-F5344CB8AC3E}">
        <p14:creationId xmlns:p14="http://schemas.microsoft.com/office/powerpoint/2010/main" val="143877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Inhalt mit Bi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D8368F-6EE6-4288-B1DC-E8BBE84BD893}"/>
              </a:ext>
            </a:extLst>
          </p:cNvPr>
          <p:cNvSpPr>
            <a:spLocks noGrp="1"/>
          </p:cNvSpPr>
          <p:nvPr>
            <p:ph type="pic" sz="quarter" idx="14" hasCustomPrompt="1"/>
          </p:nvPr>
        </p:nvSpPr>
        <p:spPr>
          <a:xfrm>
            <a:off x="6529388" y="1808163"/>
            <a:ext cx="5291137" cy="3889375"/>
          </a:xfrm>
          <a:solidFill>
            <a:schemeClr val="accent2"/>
          </a:solidFill>
        </p:spPr>
        <p:txBody>
          <a:bodyPr lIns="0" bIns="684000" anchor="ctr"/>
          <a:lstStyle>
            <a:lvl1pPr marL="0" indent="0" algn="ctr">
              <a:buNone/>
              <a:defRPr sz="1200" b="1"/>
            </a:lvl1pPr>
          </a:lstStyle>
          <a:p>
            <a:r>
              <a:rPr lang="de-CH" noProof="0"/>
              <a:t>BILD</a:t>
            </a:r>
          </a:p>
        </p:txBody>
      </p:sp>
      <p:sp>
        <p:nvSpPr>
          <p:cNvPr id="2" name="Title 1">
            <a:extLst>
              <a:ext uri="{FF2B5EF4-FFF2-40B4-BE49-F238E27FC236}">
                <a16:creationId xmlns:a16="http://schemas.microsoft.com/office/drawing/2014/main" id="{8A9828ED-1AF6-41FF-A1F1-6E44A0C575BA}"/>
              </a:ext>
            </a:extLst>
          </p:cNvPr>
          <p:cNvSpPr>
            <a:spLocks noGrp="1"/>
          </p:cNvSpPr>
          <p:nvPr>
            <p:ph type="title" hasCustomPrompt="1"/>
          </p:nvPr>
        </p:nvSpPr>
        <p:spPr/>
        <p:txBody>
          <a:bodyPr/>
          <a:lstStyle/>
          <a:p>
            <a:r>
              <a:rPr lang="de-CH" noProof="0"/>
              <a:t>Hier ist der Titel</a:t>
            </a:r>
          </a:p>
        </p:txBody>
      </p:sp>
      <p:sp>
        <p:nvSpPr>
          <p:cNvPr id="3" name="Date Placeholder 2">
            <a:extLst>
              <a:ext uri="{FF2B5EF4-FFF2-40B4-BE49-F238E27FC236}">
                <a16:creationId xmlns:a16="http://schemas.microsoft.com/office/drawing/2014/main" id="{E1CA9BC6-09F7-428D-BEFD-106CC708965E}"/>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A348313-3484-43B8-A573-F9F8E1234B4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6850B12-487D-4F34-BA57-75718451020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9" name="Text Placeholder 8">
            <a:extLst>
              <a:ext uri="{FF2B5EF4-FFF2-40B4-BE49-F238E27FC236}">
                <a16:creationId xmlns:a16="http://schemas.microsoft.com/office/drawing/2014/main" id="{25C517A1-8E2B-4EC0-8FD7-E277BD7F71BF}"/>
              </a:ext>
            </a:extLst>
          </p:cNvPr>
          <p:cNvSpPr>
            <a:spLocks noGrp="1"/>
          </p:cNvSpPr>
          <p:nvPr>
            <p:ph type="body" sz="quarter" idx="13" hasCustomPrompt="1"/>
          </p:nvPr>
        </p:nvSpPr>
        <p:spPr>
          <a:xfrm>
            <a:off x="803275" y="1808163"/>
            <a:ext cx="5292725" cy="4104000"/>
          </a:xfrm>
        </p:spPr>
        <p:txBody>
          <a:bodyPr/>
          <a:lstStyle>
            <a:lvl1pPr>
              <a:defRPr/>
            </a:lvl1pPr>
          </a:lstStyle>
          <a:p>
            <a:pPr lvl="0"/>
            <a:r>
              <a:rPr lang="de-CH" noProof="0"/>
              <a:t>Bearbeiten Sie hier Ihren Text</a:t>
            </a:r>
          </a:p>
          <a:p>
            <a:pPr lvl="1"/>
            <a:r>
              <a:rPr lang="de-CH" noProof="0"/>
              <a:t>Second </a:t>
            </a:r>
            <a:r>
              <a:rPr lang="de-CH" noProof="0" err="1"/>
              <a:t>level</a:t>
            </a:r>
            <a:endParaRPr lang="de-CH" noProof="0"/>
          </a:p>
          <a:p>
            <a:pPr lvl="2"/>
            <a:r>
              <a:rPr lang="de-CH" noProof="0"/>
              <a:t>Third </a:t>
            </a:r>
            <a:r>
              <a:rPr lang="de-CH" noProof="0" err="1"/>
              <a:t>level</a:t>
            </a:r>
            <a:endParaRPr lang="de-CH" noProof="0"/>
          </a:p>
          <a:p>
            <a:pPr lvl="3"/>
            <a:r>
              <a:rPr lang="de-CH" noProof="0" err="1"/>
              <a:t>Fourth</a:t>
            </a:r>
            <a:r>
              <a:rPr lang="de-CH" noProof="0"/>
              <a:t> </a:t>
            </a:r>
            <a:r>
              <a:rPr lang="de-CH" noProof="0" err="1"/>
              <a:t>level</a:t>
            </a:r>
            <a:endParaRPr lang="de-CH" noProof="0"/>
          </a:p>
          <a:p>
            <a:pPr lvl="4"/>
            <a:r>
              <a:rPr lang="de-CH" noProof="0" err="1"/>
              <a:t>Fifth</a:t>
            </a:r>
            <a:r>
              <a:rPr lang="de-CH" noProof="0"/>
              <a:t> </a:t>
            </a:r>
            <a:r>
              <a:rPr lang="de-CH" noProof="0" err="1"/>
              <a:t>level</a:t>
            </a:r>
            <a:endParaRPr lang="de-CH" noProof="0"/>
          </a:p>
        </p:txBody>
      </p:sp>
    </p:spTree>
    <p:extLst>
      <p:ext uri="{BB962C8B-B14F-4D97-AF65-F5344CB8AC3E}">
        <p14:creationId xmlns:p14="http://schemas.microsoft.com/office/powerpoint/2010/main" val="1845048519"/>
      </p:ext>
    </p:extLst>
  </p:cSld>
  <p:clrMapOvr>
    <a:masterClrMapping/>
  </p:clrMapOvr>
  <p:extLst>
    <p:ext uri="{DCECCB84-F9BA-43D5-87BE-67443E8EF086}">
      <p15:sldGuideLst xmlns:p15="http://schemas.microsoft.com/office/powerpoint/2012/main">
        <p15:guide id="1" pos="3840" userDrawn="1">
          <p15:clr>
            <a:srgbClr val="FBAE40"/>
          </p15:clr>
        </p15:guide>
        <p15:guide id="2" pos="41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D8368F-6EE6-4288-B1DC-E8BBE84BD893}"/>
              </a:ext>
            </a:extLst>
          </p:cNvPr>
          <p:cNvSpPr>
            <a:spLocks noGrp="1"/>
          </p:cNvSpPr>
          <p:nvPr>
            <p:ph type="pic" sz="quarter" idx="14" hasCustomPrompt="1"/>
          </p:nvPr>
        </p:nvSpPr>
        <p:spPr>
          <a:xfrm>
            <a:off x="6529388" y="1808163"/>
            <a:ext cx="5291137" cy="4104000"/>
          </a:xfrm>
          <a:solidFill>
            <a:schemeClr val="accent2"/>
          </a:solidFill>
        </p:spPr>
        <p:txBody>
          <a:bodyPr lIns="0" bIns="684000" anchor="ctr"/>
          <a:lstStyle>
            <a:lvl1pPr marL="0" indent="0" algn="ctr">
              <a:buNone/>
              <a:defRPr sz="1200" b="1"/>
            </a:lvl1pPr>
          </a:lstStyle>
          <a:p>
            <a:r>
              <a:rPr lang="de-CH" noProof="0"/>
              <a:t>BILD</a:t>
            </a:r>
          </a:p>
        </p:txBody>
      </p:sp>
      <p:sp>
        <p:nvSpPr>
          <p:cNvPr id="2" name="Title 1">
            <a:extLst>
              <a:ext uri="{FF2B5EF4-FFF2-40B4-BE49-F238E27FC236}">
                <a16:creationId xmlns:a16="http://schemas.microsoft.com/office/drawing/2014/main" id="{8A9828ED-1AF6-41FF-A1F1-6E44A0C575BA}"/>
              </a:ext>
            </a:extLst>
          </p:cNvPr>
          <p:cNvSpPr>
            <a:spLocks noGrp="1"/>
          </p:cNvSpPr>
          <p:nvPr>
            <p:ph type="title" hasCustomPrompt="1"/>
          </p:nvPr>
        </p:nvSpPr>
        <p:spPr>
          <a:xfrm>
            <a:off x="803275" y="549840"/>
            <a:ext cx="7560000" cy="500292"/>
          </a:xfrm>
        </p:spPr>
        <p:txBody>
          <a:bodyPr/>
          <a:lstStyle/>
          <a:p>
            <a:r>
              <a:rPr lang="de-CH" noProof="0"/>
              <a:t>Hier ist der Titel</a:t>
            </a:r>
          </a:p>
        </p:txBody>
      </p:sp>
      <p:sp>
        <p:nvSpPr>
          <p:cNvPr id="3" name="Date Placeholder 2">
            <a:extLst>
              <a:ext uri="{FF2B5EF4-FFF2-40B4-BE49-F238E27FC236}">
                <a16:creationId xmlns:a16="http://schemas.microsoft.com/office/drawing/2014/main" id="{E1CA9BC6-09F7-428D-BEFD-106CC708965E}"/>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6A348313-3484-43B8-A573-F9F8E1234B4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86850B12-487D-4F34-BA57-757184510203}"/>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12" name="Picture Placeholder 10">
            <a:extLst>
              <a:ext uri="{FF2B5EF4-FFF2-40B4-BE49-F238E27FC236}">
                <a16:creationId xmlns:a16="http://schemas.microsoft.com/office/drawing/2014/main" id="{927F1902-8676-4185-9EA8-7B2F7E4405AF}"/>
              </a:ext>
            </a:extLst>
          </p:cNvPr>
          <p:cNvSpPr>
            <a:spLocks noGrp="1"/>
          </p:cNvSpPr>
          <p:nvPr>
            <p:ph type="pic" sz="quarter" idx="15" hasCustomPrompt="1"/>
          </p:nvPr>
        </p:nvSpPr>
        <p:spPr>
          <a:xfrm>
            <a:off x="803275" y="1808163"/>
            <a:ext cx="5291137" cy="4104000"/>
          </a:xfrm>
          <a:solidFill>
            <a:schemeClr val="accent2"/>
          </a:solidFill>
        </p:spPr>
        <p:txBody>
          <a:bodyPr lIns="0" bIns="684000" anchor="ctr"/>
          <a:lstStyle>
            <a:lvl1pPr marL="0" indent="0" algn="ctr">
              <a:buNone/>
              <a:defRPr sz="1200" b="1"/>
            </a:lvl1pPr>
          </a:lstStyle>
          <a:p>
            <a:r>
              <a:rPr lang="de-CH" noProof="0"/>
              <a:t>BILD</a:t>
            </a:r>
          </a:p>
        </p:txBody>
      </p:sp>
    </p:spTree>
    <p:extLst>
      <p:ext uri="{BB962C8B-B14F-4D97-AF65-F5344CB8AC3E}">
        <p14:creationId xmlns:p14="http://schemas.microsoft.com/office/powerpoint/2010/main" val="2909103049"/>
      </p:ext>
    </p:extLst>
  </p:cSld>
  <p:clrMapOvr>
    <a:masterClrMapping/>
  </p:clrMapOvr>
  <p:extLst>
    <p:ext uri="{DCECCB84-F9BA-43D5-87BE-67443E8EF086}">
      <p15:sldGuideLst xmlns:p15="http://schemas.microsoft.com/office/powerpoint/2012/main">
        <p15:guide id="1" pos="3840" userDrawn="1">
          <p15:clr>
            <a:srgbClr val="FBAE40"/>
          </p15:clr>
        </p15:guide>
        <p15:guide id="2" pos="41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mit Inh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7135-1E35-4292-A4D2-F3E12BC52D3A}"/>
              </a:ext>
            </a:extLst>
          </p:cNvPr>
          <p:cNvSpPr>
            <a:spLocks noGrp="1"/>
          </p:cNvSpPr>
          <p:nvPr>
            <p:ph type="title" hasCustomPrompt="1"/>
          </p:nvPr>
        </p:nvSpPr>
        <p:spPr/>
        <p:txBody>
          <a:bodyPr/>
          <a:lstStyle/>
          <a:p>
            <a:r>
              <a:rPr lang="de-CH" noProof="0"/>
              <a:t>Hier ist der Titel</a:t>
            </a:r>
          </a:p>
        </p:txBody>
      </p:sp>
      <p:sp>
        <p:nvSpPr>
          <p:cNvPr id="3" name="Date Placeholder 2">
            <a:extLst>
              <a:ext uri="{FF2B5EF4-FFF2-40B4-BE49-F238E27FC236}">
                <a16:creationId xmlns:a16="http://schemas.microsoft.com/office/drawing/2014/main" id="{C262DF66-7896-40CC-93F5-2D1992F1E8E3}"/>
              </a:ext>
            </a:extLst>
          </p:cNvPr>
          <p:cNvSpPr>
            <a:spLocks noGrp="1"/>
          </p:cNvSpPr>
          <p:nvPr>
            <p:ph type="dt" sz="half" idx="10"/>
          </p:nvPr>
        </p:nvSpPr>
        <p:spPr/>
        <p:txBody>
          <a:bodyPr/>
          <a:lstStyle/>
          <a:p>
            <a:fld id="{EEEE3C69-0022-4B82-A36D-4A43F0B351F3}" type="datetimeFigureOut">
              <a:rPr lang="de-CH" noProof="0" smtClean="0"/>
              <a:pPr/>
              <a:t>26.08.2025</a:t>
            </a:fld>
            <a:endParaRPr lang="de-CH" noProof="0"/>
          </a:p>
        </p:txBody>
      </p:sp>
      <p:sp>
        <p:nvSpPr>
          <p:cNvPr id="4" name="Footer Placeholder 3">
            <a:extLst>
              <a:ext uri="{FF2B5EF4-FFF2-40B4-BE49-F238E27FC236}">
                <a16:creationId xmlns:a16="http://schemas.microsoft.com/office/drawing/2014/main" id="{4078FE8C-C436-445D-A65C-FC95CE772E96}"/>
              </a:ext>
            </a:extLst>
          </p:cNvPr>
          <p:cNvSpPr>
            <a:spLocks noGrp="1"/>
          </p:cNvSpPr>
          <p:nvPr>
            <p:ph type="ftr" sz="quarter" idx="11"/>
          </p:nvPr>
        </p:nvSpPr>
        <p:spPr/>
        <p:txBody>
          <a:bodyPr/>
          <a:lstStyle/>
          <a:p>
            <a:endParaRPr lang="de-CH" noProof="0"/>
          </a:p>
        </p:txBody>
      </p:sp>
      <p:sp>
        <p:nvSpPr>
          <p:cNvPr id="5" name="Slide Number Placeholder 4">
            <a:extLst>
              <a:ext uri="{FF2B5EF4-FFF2-40B4-BE49-F238E27FC236}">
                <a16:creationId xmlns:a16="http://schemas.microsoft.com/office/drawing/2014/main" id="{BAE90CE1-36E3-45EA-AB31-A09FCC233EDF}"/>
              </a:ext>
            </a:extLst>
          </p:cNvPr>
          <p:cNvSpPr>
            <a:spLocks noGrp="1"/>
          </p:cNvSpPr>
          <p:nvPr>
            <p:ph type="sldNum" sz="quarter" idx="12"/>
          </p:nvPr>
        </p:nvSpPr>
        <p:spPr/>
        <p:txBody>
          <a:bodyPr/>
          <a:lstStyle/>
          <a:p>
            <a:fld id="{13DD7F1D-B1EA-4828-89FA-AAAA059D4168}" type="slidenum">
              <a:rPr lang="de-CH" noProof="0" smtClean="0"/>
              <a:pPr/>
              <a:t>‹Nr.›</a:t>
            </a:fld>
            <a:endParaRPr lang="de-CH" noProof="0"/>
          </a:p>
        </p:txBody>
      </p:sp>
      <p:sp>
        <p:nvSpPr>
          <p:cNvPr id="6" name="Rectangle 5">
            <a:extLst>
              <a:ext uri="{FF2B5EF4-FFF2-40B4-BE49-F238E27FC236}">
                <a16:creationId xmlns:a16="http://schemas.microsoft.com/office/drawing/2014/main" id="{C1E2D2A0-51D6-41D8-9A84-D8B1E0BDF7A5}"/>
              </a:ext>
            </a:extLst>
          </p:cNvPr>
          <p:cNvSpPr/>
          <p:nvPr userDrawn="1"/>
        </p:nvSpPr>
        <p:spPr>
          <a:xfrm>
            <a:off x="803275" y="1808164"/>
            <a:ext cx="1895475" cy="1895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a:solidFill>
                  <a:schemeClr val="tx2"/>
                </a:solidFill>
              </a:rPr>
              <a:t>BILD</a:t>
            </a:r>
          </a:p>
        </p:txBody>
      </p:sp>
      <p:sp>
        <p:nvSpPr>
          <p:cNvPr id="10" name="Picture Placeholder 10">
            <a:extLst>
              <a:ext uri="{FF2B5EF4-FFF2-40B4-BE49-F238E27FC236}">
                <a16:creationId xmlns:a16="http://schemas.microsoft.com/office/drawing/2014/main" id="{D087228E-250E-4096-8EAE-93E0FF79742A}"/>
              </a:ext>
            </a:extLst>
          </p:cNvPr>
          <p:cNvSpPr>
            <a:spLocks noGrp="1"/>
          </p:cNvSpPr>
          <p:nvPr>
            <p:ph type="pic" sz="quarter" idx="16" hasCustomPrompt="1"/>
          </p:nvPr>
        </p:nvSpPr>
        <p:spPr>
          <a:xfrm>
            <a:off x="4643594" y="1808164"/>
            <a:ext cx="1895475" cy="1895475"/>
          </a:xfrm>
          <a:solidFill>
            <a:schemeClr val="accent2"/>
          </a:solidFill>
        </p:spPr>
        <p:txBody>
          <a:bodyPr lIns="0" bIns="684000" anchor="ctr"/>
          <a:lstStyle>
            <a:lvl1pPr marL="0" indent="0" algn="ctr">
              <a:buNone/>
              <a:defRPr sz="1200" b="1"/>
            </a:lvl1pPr>
          </a:lstStyle>
          <a:p>
            <a:r>
              <a:rPr lang="de-CH" noProof="0"/>
              <a:t>BILD</a:t>
            </a:r>
          </a:p>
        </p:txBody>
      </p:sp>
      <p:sp>
        <p:nvSpPr>
          <p:cNvPr id="11" name="Picture Placeholder 10">
            <a:extLst>
              <a:ext uri="{FF2B5EF4-FFF2-40B4-BE49-F238E27FC236}">
                <a16:creationId xmlns:a16="http://schemas.microsoft.com/office/drawing/2014/main" id="{DB0280F1-0DBA-4283-BF85-D52E3A1A237B}"/>
              </a:ext>
            </a:extLst>
          </p:cNvPr>
          <p:cNvSpPr>
            <a:spLocks noGrp="1"/>
          </p:cNvSpPr>
          <p:nvPr>
            <p:ph type="pic" sz="quarter" idx="17" hasCustomPrompt="1"/>
          </p:nvPr>
        </p:nvSpPr>
        <p:spPr>
          <a:xfrm>
            <a:off x="8483913" y="1808163"/>
            <a:ext cx="1895475" cy="1895475"/>
          </a:xfrm>
          <a:solidFill>
            <a:schemeClr val="accent2"/>
          </a:solidFill>
        </p:spPr>
        <p:txBody>
          <a:bodyPr lIns="0" bIns="684000" anchor="ctr"/>
          <a:lstStyle>
            <a:lvl1pPr marL="0" indent="0" algn="ctr">
              <a:buNone/>
              <a:defRPr sz="1200" b="1"/>
            </a:lvl1pPr>
          </a:lstStyle>
          <a:p>
            <a:r>
              <a:rPr lang="de-CH" noProof="0"/>
              <a:t>BILD</a:t>
            </a:r>
          </a:p>
        </p:txBody>
      </p:sp>
      <p:sp>
        <p:nvSpPr>
          <p:cNvPr id="9" name="Picture Placeholder 10">
            <a:extLst>
              <a:ext uri="{FF2B5EF4-FFF2-40B4-BE49-F238E27FC236}">
                <a16:creationId xmlns:a16="http://schemas.microsoft.com/office/drawing/2014/main" id="{3D30DDF6-1214-43C4-9D09-CDB2AB228914}"/>
              </a:ext>
            </a:extLst>
          </p:cNvPr>
          <p:cNvSpPr>
            <a:spLocks noGrp="1"/>
          </p:cNvSpPr>
          <p:nvPr>
            <p:ph type="pic" sz="quarter" idx="15" hasCustomPrompt="1"/>
          </p:nvPr>
        </p:nvSpPr>
        <p:spPr>
          <a:xfrm>
            <a:off x="803275" y="1808163"/>
            <a:ext cx="1895475" cy="1895475"/>
          </a:xfrm>
          <a:solidFill>
            <a:schemeClr val="accent2"/>
          </a:solidFill>
        </p:spPr>
        <p:txBody>
          <a:bodyPr lIns="0" bIns="684000" anchor="ctr"/>
          <a:lstStyle>
            <a:lvl1pPr marL="0" indent="0" algn="ctr">
              <a:buNone/>
              <a:defRPr sz="1200" b="1"/>
            </a:lvl1pPr>
          </a:lstStyle>
          <a:p>
            <a:r>
              <a:rPr lang="de-CH" noProof="0"/>
              <a:t>BILD</a:t>
            </a:r>
          </a:p>
        </p:txBody>
      </p:sp>
      <p:sp>
        <p:nvSpPr>
          <p:cNvPr id="18" name="Text Placeholder 12">
            <a:extLst>
              <a:ext uri="{FF2B5EF4-FFF2-40B4-BE49-F238E27FC236}">
                <a16:creationId xmlns:a16="http://schemas.microsoft.com/office/drawing/2014/main" id="{F5C1997A-6B91-4085-AC8C-2123A4EAA115}"/>
              </a:ext>
            </a:extLst>
          </p:cNvPr>
          <p:cNvSpPr>
            <a:spLocks noGrp="1"/>
          </p:cNvSpPr>
          <p:nvPr>
            <p:ph type="body" sz="quarter" idx="13" hasCustomPrompt="1"/>
          </p:nvPr>
        </p:nvSpPr>
        <p:spPr>
          <a:xfrm>
            <a:off x="803275" y="3962401"/>
            <a:ext cx="2437810" cy="365760"/>
          </a:xfrm>
        </p:spPr>
        <p:txBody>
          <a:bodyPr anchor="b"/>
          <a:lstStyle>
            <a:lvl1pPr marL="0" indent="0">
              <a:lnSpc>
                <a:spcPct val="100000"/>
              </a:lnSpc>
              <a:spcBef>
                <a:spcPts val="0"/>
              </a:spcBef>
              <a:buNone/>
              <a:defRPr sz="1600" b="1"/>
            </a:lvl1pPr>
          </a:lstStyle>
          <a:p>
            <a:pPr lvl="0"/>
            <a:r>
              <a:rPr lang="de-CH" noProof="0"/>
              <a:t>Text</a:t>
            </a:r>
          </a:p>
        </p:txBody>
      </p:sp>
      <p:sp>
        <p:nvSpPr>
          <p:cNvPr id="21" name="Text Placeholder 12">
            <a:extLst>
              <a:ext uri="{FF2B5EF4-FFF2-40B4-BE49-F238E27FC236}">
                <a16:creationId xmlns:a16="http://schemas.microsoft.com/office/drawing/2014/main" id="{8D94E196-CBDE-4FB0-AD1C-7F1AA79B60BE}"/>
              </a:ext>
            </a:extLst>
          </p:cNvPr>
          <p:cNvSpPr>
            <a:spLocks noGrp="1"/>
          </p:cNvSpPr>
          <p:nvPr>
            <p:ph type="body" sz="quarter" idx="20" hasCustomPrompt="1"/>
          </p:nvPr>
        </p:nvSpPr>
        <p:spPr>
          <a:xfrm>
            <a:off x="803275" y="4432664"/>
            <a:ext cx="2437810" cy="1479502"/>
          </a:xfrm>
        </p:spPr>
        <p:txBody>
          <a:bodyPr anchor="t"/>
          <a:lstStyle>
            <a:lvl1pPr marL="0" indent="0">
              <a:lnSpc>
                <a:spcPct val="100000"/>
              </a:lnSpc>
              <a:spcBef>
                <a:spcPts val="600"/>
              </a:spcBef>
              <a:buNone/>
              <a:defRPr sz="1400" b="0"/>
            </a:lvl1pPr>
          </a:lstStyle>
          <a:p>
            <a:pPr lvl="0"/>
            <a:r>
              <a:rPr lang="de-CH" noProof="0"/>
              <a:t>Bearbeiten Sie hier Ihren Text</a:t>
            </a:r>
          </a:p>
        </p:txBody>
      </p:sp>
      <p:sp>
        <p:nvSpPr>
          <p:cNvPr id="19" name="Text Placeholder 12">
            <a:extLst>
              <a:ext uri="{FF2B5EF4-FFF2-40B4-BE49-F238E27FC236}">
                <a16:creationId xmlns:a16="http://schemas.microsoft.com/office/drawing/2014/main" id="{C8073C70-8449-43F3-9C3B-B02482A367C2}"/>
              </a:ext>
            </a:extLst>
          </p:cNvPr>
          <p:cNvSpPr>
            <a:spLocks noGrp="1"/>
          </p:cNvSpPr>
          <p:nvPr>
            <p:ph type="body" sz="quarter" idx="18" hasCustomPrompt="1"/>
          </p:nvPr>
        </p:nvSpPr>
        <p:spPr>
          <a:xfrm>
            <a:off x="4643594" y="3962401"/>
            <a:ext cx="2437810" cy="365760"/>
          </a:xfrm>
        </p:spPr>
        <p:txBody>
          <a:bodyPr anchor="b"/>
          <a:lstStyle>
            <a:lvl1pPr marL="0" indent="0">
              <a:lnSpc>
                <a:spcPct val="100000"/>
              </a:lnSpc>
              <a:spcBef>
                <a:spcPts val="0"/>
              </a:spcBef>
              <a:buNone/>
              <a:defRPr sz="1600" b="1"/>
            </a:lvl1pPr>
          </a:lstStyle>
          <a:p>
            <a:pPr lvl="0"/>
            <a:r>
              <a:rPr lang="de-CH" noProof="0"/>
              <a:t>Text</a:t>
            </a:r>
          </a:p>
        </p:txBody>
      </p:sp>
      <p:sp>
        <p:nvSpPr>
          <p:cNvPr id="20" name="Text Placeholder 12">
            <a:extLst>
              <a:ext uri="{FF2B5EF4-FFF2-40B4-BE49-F238E27FC236}">
                <a16:creationId xmlns:a16="http://schemas.microsoft.com/office/drawing/2014/main" id="{E5E13A6E-2D7E-4EB2-A9F9-F886B028E523}"/>
              </a:ext>
            </a:extLst>
          </p:cNvPr>
          <p:cNvSpPr>
            <a:spLocks noGrp="1"/>
          </p:cNvSpPr>
          <p:nvPr>
            <p:ph type="body" sz="quarter" idx="19" hasCustomPrompt="1"/>
          </p:nvPr>
        </p:nvSpPr>
        <p:spPr>
          <a:xfrm>
            <a:off x="8483913" y="3962401"/>
            <a:ext cx="2437810" cy="365760"/>
          </a:xfrm>
        </p:spPr>
        <p:txBody>
          <a:bodyPr anchor="b"/>
          <a:lstStyle>
            <a:lvl1pPr marL="0" indent="0">
              <a:lnSpc>
                <a:spcPct val="100000"/>
              </a:lnSpc>
              <a:spcBef>
                <a:spcPts val="0"/>
              </a:spcBef>
              <a:buNone/>
              <a:defRPr sz="1600" b="1"/>
            </a:lvl1pPr>
          </a:lstStyle>
          <a:p>
            <a:pPr lvl="0"/>
            <a:r>
              <a:rPr lang="de-CH" noProof="0"/>
              <a:t>Text</a:t>
            </a:r>
          </a:p>
        </p:txBody>
      </p:sp>
      <p:sp>
        <p:nvSpPr>
          <p:cNvPr id="22" name="Text Placeholder 12">
            <a:extLst>
              <a:ext uri="{FF2B5EF4-FFF2-40B4-BE49-F238E27FC236}">
                <a16:creationId xmlns:a16="http://schemas.microsoft.com/office/drawing/2014/main" id="{3DC602CC-B1AD-49B3-9DF9-02653D19754A}"/>
              </a:ext>
            </a:extLst>
          </p:cNvPr>
          <p:cNvSpPr>
            <a:spLocks noGrp="1"/>
          </p:cNvSpPr>
          <p:nvPr>
            <p:ph type="body" sz="quarter" idx="21" hasCustomPrompt="1"/>
          </p:nvPr>
        </p:nvSpPr>
        <p:spPr>
          <a:xfrm>
            <a:off x="4643594" y="4432664"/>
            <a:ext cx="2437810" cy="1479502"/>
          </a:xfrm>
        </p:spPr>
        <p:txBody>
          <a:bodyPr anchor="t"/>
          <a:lstStyle>
            <a:lvl1pPr marL="0" indent="0">
              <a:lnSpc>
                <a:spcPct val="100000"/>
              </a:lnSpc>
              <a:spcBef>
                <a:spcPts val="600"/>
              </a:spcBef>
              <a:buNone/>
              <a:defRPr sz="1400" b="0"/>
            </a:lvl1pPr>
          </a:lstStyle>
          <a:p>
            <a:pPr lvl="0"/>
            <a:r>
              <a:rPr lang="de-CH" noProof="0"/>
              <a:t>Bearbeiten Sie hier Ihren Text</a:t>
            </a:r>
          </a:p>
        </p:txBody>
      </p:sp>
      <p:sp>
        <p:nvSpPr>
          <p:cNvPr id="23" name="Text Placeholder 12">
            <a:extLst>
              <a:ext uri="{FF2B5EF4-FFF2-40B4-BE49-F238E27FC236}">
                <a16:creationId xmlns:a16="http://schemas.microsoft.com/office/drawing/2014/main" id="{2A49F4EE-7799-45CD-8BA9-5E5336768C88}"/>
              </a:ext>
            </a:extLst>
          </p:cNvPr>
          <p:cNvSpPr>
            <a:spLocks noGrp="1"/>
          </p:cNvSpPr>
          <p:nvPr>
            <p:ph type="body" sz="quarter" idx="22" hasCustomPrompt="1"/>
          </p:nvPr>
        </p:nvSpPr>
        <p:spPr>
          <a:xfrm>
            <a:off x="8483913" y="4432664"/>
            <a:ext cx="2437810" cy="1479502"/>
          </a:xfrm>
        </p:spPr>
        <p:txBody>
          <a:bodyPr anchor="t"/>
          <a:lstStyle>
            <a:lvl1pPr marL="0" indent="0">
              <a:lnSpc>
                <a:spcPct val="100000"/>
              </a:lnSpc>
              <a:spcBef>
                <a:spcPts val="600"/>
              </a:spcBef>
              <a:buNone/>
              <a:defRPr sz="1400" b="0"/>
            </a:lvl1pPr>
          </a:lstStyle>
          <a:p>
            <a:pPr lvl="0"/>
            <a:r>
              <a:rPr lang="de-CH" noProof="0"/>
              <a:t>Bearbeiten Sie hier Ihren Text</a:t>
            </a:r>
          </a:p>
        </p:txBody>
      </p:sp>
    </p:spTree>
    <p:extLst>
      <p:ext uri="{BB962C8B-B14F-4D97-AF65-F5344CB8AC3E}">
        <p14:creationId xmlns:p14="http://schemas.microsoft.com/office/powerpoint/2010/main" val="143445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E6703-483D-4BB3-9BFB-9CA93422A5FB}"/>
              </a:ext>
            </a:extLst>
          </p:cNvPr>
          <p:cNvSpPr>
            <a:spLocks noGrp="1"/>
          </p:cNvSpPr>
          <p:nvPr>
            <p:ph type="title"/>
          </p:nvPr>
        </p:nvSpPr>
        <p:spPr>
          <a:xfrm>
            <a:off x="803275" y="549840"/>
            <a:ext cx="7560000" cy="500292"/>
          </a:xfrm>
          <a:prstGeom prst="rect">
            <a:avLst/>
          </a:prstGeom>
        </p:spPr>
        <p:txBody>
          <a:bodyPr vert="horz" lIns="0" tIns="0" rIns="0" bIns="0" rtlCol="0" anchor="t">
            <a:noAutofit/>
          </a:bodyPr>
          <a:lstStyle/>
          <a:p>
            <a:r>
              <a:rPr lang="de-CH" noProof="0"/>
              <a:t>Hier ist der Titel</a:t>
            </a:r>
          </a:p>
        </p:txBody>
      </p:sp>
      <p:sp>
        <p:nvSpPr>
          <p:cNvPr id="3" name="Text Placeholder 2">
            <a:extLst>
              <a:ext uri="{FF2B5EF4-FFF2-40B4-BE49-F238E27FC236}">
                <a16:creationId xmlns:a16="http://schemas.microsoft.com/office/drawing/2014/main" id="{5843DCF9-4156-4FCB-8C87-08D854D83993}"/>
              </a:ext>
            </a:extLst>
          </p:cNvPr>
          <p:cNvSpPr>
            <a:spLocks noGrp="1"/>
          </p:cNvSpPr>
          <p:nvPr>
            <p:ph type="body" idx="1"/>
          </p:nvPr>
        </p:nvSpPr>
        <p:spPr>
          <a:xfrm>
            <a:off x="803275" y="1808163"/>
            <a:ext cx="11017250" cy="4104000"/>
          </a:xfrm>
          <a:prstGeom prst="rect">
            <a:avLst/>
          </a:prstGeom>
        </p:spPr>
        <p:txBody>
          <a:bodyPr vert="horz" lIns="0" tIns="0" rIns="0" bIns="0" rtlCol="0">
            <a:noAutofit/>
          </a:bodyPr>
          <a:lstStyle/>
          <a:p>
            <a:pPr lvl="0"/>
            <a:r>
              <a:rPr lang="de-CH" noProof="0"/>
              <a:t>Bearbeiten Sie hier Ihren Text</a:t>
            </a:r>
          </a:p>
          <a:p>
            <a:pPr lvl="1"/>
            <a:r>
              <a:rPr lang="de-CH" noProof="0"/>
              <a:t>Second </a:t>
            </a:r>
            <a:r>
              <a:rPr lang="de-CH" noProof="0" err="1"/>
              <a:t>level</a:t>
            </a:r>
            <a:endParaRPr lang="de-CH" noProof="0"/>
          </a:p>
          <a:p>
            <a:pPr lvl="2"/>
            <a:r>
              <a:rPr lang="de-CH" noProof="0"/>
              <a:t>Third </a:t>
            </a:r>
            <a:r>
              <a:rPr lang="de-CH" noProof="0" err="1"/>
              <a:t>level</a:t>
            </a:r>
            <a:endParaRPr lang="de-CH" noProof="0"/>
          </a:p>
          <a:p>
            <a:pPr lvl="3"/>
            <a:r>
              <a:rPr lang="de-CH" noProof="0" err="1"/>
              <a:t>Fourth</a:t>
            </a:r>
            <a:r>
              <a:rPr lang="de-CH" noProof="0"/>
              <a:t> </a:t>
            </a:r>
            <a:r>
              <a:rPr lang="de-CH" noProof="0" err="1"/>
              <a:t>level</a:t>
            </a:r>
            <a:endParaRPr lang="de-CH" noProof="0"/>
          </a:p>
          <a:p>
            <a:pPr lvl="4"/>
            <a:r>
              <a:rPr lang="de-CH" noProof="0" err="1"/>
              <a:t>Fifth</a:t>
            </a:r>
            <a:r>
              <a:rPr lang="de-CH" noProof="0"/>
              <a:t> </a:t>
            </a:r>
            <a:r>
              <a:rPr lang="de-CH" noProof="0" err="1"/>
              <a:t>level</a:t>
            </a:r>
            <a:endParaRPr lang="de-CH" noProof="0"/>
          </a:p>
          <a:p>
            <a:pPr lvl="5"/>
            <a:r>
              <a:rPr lang="de-CH" noProof="0"/>
              <a:t>6th </a:t>
            </a:r>
            <a:r>
              <a:rPr lang="de-CH" noProof="0" err="1"/>
              <a:t>level</a:t>
            </a:r>
            <a:endParaRPr lang="de-CH" noProof="0"/>
          </a:p>
          <a:p>
            <a:pPr lvl="6"/>
            <a:r>
              <a:rPr lang="de-CH" noProof="0"/>
              <a:t>7th </a:t>
            </a:r>
            <a:r>
              <a:rPr lang="de-CH" noProof="0" err="1"/>
              <a:t>level</a:t>
            </a:r>
            <a:endParaRPr lang="de-CH" noProof="0"/>
          </a:p>
          <a:p>
            <a:pPr lvl="7"/>
            <a:r>
              <a:rPr lang="de-CH" noProof="0"/>
              <a:t>8th </a:t>
            </a:r>
            <a:r>
              <a:rPr lang="de-CH" noProof="0" err="1"/>
              <a:t>level</a:t>
            </a:r>
            <a:endParaRPr lang="de-CH" noProof="0"/>
          </a:p>
          <a:p>
            <a:pPr lvl="8"/>
            <a:r>
              <a:rPr lang="de-CH" noProof="0"/>
              <a:t>9th </a:t>
            </a:r>
            <a:r>
              <a:rPr lang="de-CH" noProof="0" err="1"/>
              <a:t>level</a:t>
            </a:r>
            <a:endParaRPr lang="de-CH" noProof="0"/>
          </a:p>
        </p:txBody>
      </p:sp>
      <p:sp>
        <p:nvSpPr>
          <p:cNvPr id="4" name="Date Placeholder 3">
            <a:extLst>
              <a:ext uri="{FF2B5EF4-FFF2-40B4-BE49-F238E27FC236}">
                <a16:creationId xmlns:a16="http://schemas.microsoft.com/office/drawing/2014/main" id="{D5BC23E5-5796-4FA1-A59F-7BFD89AC7B8D}"/>
              </a:ext>
            </a:extLst>
          </p:cNvPr>
          <p:cNvSpPr>
            <a:spLocks noGrp="1"/>
          </p:cNvSpPr>
          <p:nvPr>
            <p:ph type="dt" sz="half" idx="2"/>
          </p:nvPr>
        </p:nvSpPr>
        <p:spPr>
          <a:xfrm>
            <a:off x="803275" y="6293874"/>
            <a:ext cx="2743200" cy="290875"/>
          </a:xfrm>
          <a:prstGeom prst="rect">
            <a:avLst/>
          </a:prstGeom>
        </p:spPr>
        <p:txBody>
          <a:bodyPr vert="horz" lIns="0" tIns="0" rIns="0" bIns="0" rtlCol="0" anchor="ctr">
            <a:noAutofit/>
          </a:bodyPr>
          <a:lstStyle>
            <a:lvl1pPr algn="l">
              <a:defRPr sz="800">
                <a:noFill/>
              </a:defRPr>
            </a:lvl1pPr>
          </a:lstStyle>
          <a:p>
            <a:fld id="{EEEE3C69-0022-4B82-A36D-4A43F0B351F3}" type="datetimeFigureOut">
              <a:rPr lang="de-CH" noProof="0" smtClean="0"/>
              <a:pPr/>
              <a:t>26.08.2025</a:t>
            </a:fld>
            <a:endParaRPr lang="de-CH" noProof="0"/>
          </a:p>
        </p:txBody>
      </p:sp>
      <p:sp>
        <p:nvSpPr>
          <p:cNvPr id="5" name="Footer Placeholder 4">
            <a:extLst>
              <a:ext uri="{FF2B5EF4-FFF2-40B4-BE49-F238E27FC236}">
                <a16:creationId xmlns:a16="http://schemas.microsoft.com/office/drawing/2014/main" id="{A194DB1A-A372-4449-8F28-3135C003B2D0}"/>
              </a:ext>
            </a:extLst>
          </p:cNvPr>
          <p:cNvSpPr>
            <a:spLocks noGrp="1"/>
          </p:cNvSpPr>
          <p:nvPr>
            <p:ph type="ftr" sz="quarter" idx="3"/>
          </p:nvPr>
        </p:nvSpPr>
        <p:spPr>
          <a:xfrm>
            <a:off x="4038600" y="6293874"/>
            <a:ext cx="4114800" cy="290875"/>
          </a:xfrm>
          <a:prstGeom prst="rect">
            <a:avLst/>
          </a:prstGeom>
        </p:spPr>
        <p:txBody>
          <a:bodyPr vert="horz" lIns="0" tIns="0" rIns="0" bIns="0" rtlCol="0" anchor="ctr">
            <a:noAutofit/>
          </a:bodyPr>
          <a:lstStyle>
            <a:lvl1pPr algn="ctr">
              <a:defRPr sz="800">
                <a:noFill/>
              </a:defRPr>
            </a:lvl1pPr>
          </a:lstStyle>
          <a:p>
            <a:endParaRPr lang="de-CH" noProof="0"/>
          </a:p>
        </p:txBody>
      </p:sp>
      <p:sp>
        <p:nvSpPr>
          <p:cNvPr id="6" name="Slide Number Placeholder 5">
            <a:extLst>
              <a:ext uri="{FF2B5EF4-FFF2-40B4-BE49-F238E27FC236}">
                <a16:creationId xmlns:a16="http://schemas.microsoft.com/office/drawing/2014/main" id="{F3D12424-2014-48D3-A416-1A9FF7C3B32E}"/>
              </a:ext>
            </a:extLst>
          </p:cNvPr>
          <p:cNvSpPr>
            <a:spLocks noGrp="1"/>
          </p:cNvSpPr>
          <p:nvPr>
            <p:ph type="sldNum" sz="quarter" idx="4"/>
          </p:nvPr>
        </p:nvSpPr>
        <p:spPr>
          <a:xfrm>
            <a:off x="8610600" y="6293874"/>
            <a:ext cx="2114550" cy="290875"/>
          </a:xfrm>
          <a:prstGeom prst="rect">
            <a:avLst/>
          </a:prstGeom>
        </p:spPr>
        <p:txBody>
          <a:bodyPr vert="horz" lIns="0" tIns="0" rIns="0" bIns="0" rtlCol="0" anchor="ctr">
            <a:noAutofit/>
          </a:bodyPr>
          <a:lstStyle>
            <a:lvl1pPr algn="r">
              <a:defRPr sz="800">
                <a:noFill/>
              </a:defRPr>
            </a:lvl1pPr>
          </a:lstStyle>
          <a:p>
            <a:fld id="{13DD7F1D-B1EA-4828-89FA-AAAA059D4168}" type="slidenum">
              <a:rPr lang="de-CH" noProof="0" smtClean="0"/>
              <a:pPr/>
              <a:t>‹Nr.›</a:t>
            </a:fld>
            <a:endParaRPr lang="de-CH" noProof="0"/>
          </a:p>
        </p:txBody>
      </p:sp>
      <p:pic>
        <p:nvPicPr>
          <p:cNvPr id="9" name="Graphic 8">
            <a:extLst>
              <a:ext uri="{FF2B5EF4-FFF2-40B4-BE49-F238E27FC236}">
                <a16:creationId xmlns:a16="http://schemas.microsoft.com/office/drawing/2014/main" id="{74B5F649-480A-423A-BD15-903D8607DE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71078" y="261347"/>
            <a:ext cx="639922" cy="290874"/>
          </a:xfrm>
          <a:prstGeom prst="rect">
            <a:avLst/>
          </a:prstGeom>
        </p:spPr>
      </p:pic>
      <p:pic>
        <p:nvPicPr>
          <p:cNvPr id="8" name="Grafik 7">
            <a:extLst>
              <a:ext uri="{FF2B5EF4-FFF2-40B4-BE49-F238E27FC236}">
                <a16:creationId xmlns:a16="http://schemas.microsoft.com/office/drawing/2014/main" id="{DFD20EE8-5CD2-E94C-E6E9-F1E8BAD79678}"/>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921877" y="6413828"/>
            <a:ext cx="905620" cy="182825"/>
          </a:xfrm>
          <a:prstGeom prst="rect">
            <a:avLst/>
          </a:prstGeom>
        </p:spPr>
      </p:pic>
      <p:sp>
        <p:nvSpPr>
          <p:cNvPr id="10" name="Textfeld 9">
            <a:extLst>
              <a:ext uri="{FF2B5EF4-FFF2-40B4-BE49-F238E27FC236}">
                <a16:creationId xmlns:a16="http://schemas.microsoft.com/office/drawing/2014/main" id="{8F8BB47B-C934-7D89-07F6-3DE115A90A4E}"/>
              </a:ext>
            </a:extLst>
          </p:cNvPr>
          <p:cNvSpPr txBox="1"/>
          <p:nvPr userDrawn="1"/>
        </p:nvSpPr>
        <p:spPr>
          <a:xfrm>
            <a:off x="10912079" y="6270738"/>
            <a:ext cx="695819" cy="92333"/>
          </a:xfrm>
          <a:prstGeom prst="rect">
            <a:avLst/>
          </a:prstGeom>
          <a:noFill/>
        </p:spPr>
        <p:txBody>
          <a:bodyPr wrap="square" lIns="0" tIns="0" rIns="0" bIns="0" rtlCol="0">
            <a:spAutoFit/>
          </a:bodyPr>
          <a:lstStyle/>
          <a:p>
            <a:pPr algn="l"/>
            <a:r>
              <a:rPr lang="de-CH" sz="600">
                <a:solidFill>
                  <a:schemeClr val="bg2">
                    <a:lumMod val="90000"/>
                  </a:schemeClr>
                </a:solidFill>
              </a:rPr>
              <a:t>Mitglied von</a:t>
            </a:r>
          </a:p>
        </p:txBody>
      </p:sp>
    </p:spTree>
    <p:extLst>
      <p:ext uri="{BB962C8B-B14F-4D97-AF65-F5344CB8AC3E}">
        <p14:creationId xmlns:p14="http://schemas.microsoft.com/office/powerpoint/2010/main" val="13789499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rtl="0" eaLnBrk="1" latinLnBrk="0" hangingPunct="1">
        <a:lnSpc>
          <a:spcPct val="100000"/>
        </a:lnSpc>
        <a:spcBef>
          <a:spcPct val="0"/>
        </a:spcBef>
        <a:buNone/>
        <a:defRPr sz="4000" kern="1200">
          <a:solidFill>
            <a:schemeClr val="tx1"/>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410400" indent="-410400" algn="l" defTabSz="914400" rtl="0" eaLnBrk="1" latinLnBrk="0" hangingPunct="1">
        <a:lnSpc>
          <a:spcPct val="100000"/>
        </a:lnSpc>
        <a:spcBef>
          <a:spcPts val="600"/>
        </a:spcBef>
        <a:buFontTx/>
        <a:buBlip>
          <a:blip r:embed="rId18">
            <a:extLst>
              <a:ext uri="{96DAC541-7B7A-43D3-8B79-37D633B846F1}">
                <asvg:svgBlip xmlns:asvg="http://schemas.microsoft.com/office/drawing/2016/SVG/main" r:embed="rId19"/>
              </a:ext>
            </a:extLst>
          </a:blip>
        </a:buBlip>
        <a:defRPr sz="1800" kern="1200">
          <a:solidFill>
            <a:schemeClr val="tx1"/>
          </a:solidFill>
          <a:latin typeface="+mn-lt"/>
          <a:ea typeface="+mn-ea"/>
          <a:cs typeface="+mn-cs"/>
        </a:defRPr>
      </a:lvl2pPr>
      <a:lvl3pPr marL="687600" indent="-273600" algn="l" defTabSz="914400" rtl="0" eaLnBrk="1" latinLnBrk="0" hangingPunct="1">
        <a:lnSpc>
          <a:spcPct val="100000"/>
        </a:lnSpc>
        <a:spcBef>
          <a:spcPts val="600"/>
        </a:spcBef>
        <a:buFont typeface="Symbol" panose="050501020107060205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0"/>
        </a:spcAft>
        <a:buFont typeface="Arial" panose="020B0604020202020204" pitchFamily="34" charset="0"/>
        <a:buNone/>
        <a:defRPr sz="1600" b="0" kern="1200" cap="none" baseline="0">
          <a:solidFill>
            <a:schemeClr val="tx1"/>
          </a:solidFill>
          <a:latin typeface="+mn-lt"/>
          <a:ea typeface="+mn-ea"/>
          <a:cs typeface="+mn-cs"/>
        </a:defRPr>
      </a:lvl4pPr>
      <a:lvl5pPr marL="410400" indent="-410400" algn="l" defTabSz="914400" rtl="0" eaLnBrk="1" latinLnBrk="0" hangingPunct="1">
        <a:lnSpc>
          <a:spcPct val="100000"/>
        </a:lnSpc>
        <a:spcBef>
          <a:spcPts val="600"/>
        </a:spcBef>
        <a:spcAft>
          <a:spcPts val="0"/>
        </a:spcAft>
        <a:buFontTx/>
        <a:buBlip>
          <a:blip r:embed="rId18">
            <a:extLst>
              <a:ext uri="{96DAC541-7B7A-43D3-8B79-37D633B846F1}">
                <asvg:svgBlip xmlns:asvg="http://schemas.microsoft.com/office/drawing/2016/SVG/main" r:embed="rId19"/>
              </a:ext>
            </a:extLst>
          </a:blip>
        </a:buBlip>
        <a:defRPr sz="1600" b="0" kern="1200" cap="none" baseline="0">
          <a:solidFill>
            <a:schemeClr val="tx1"/>
          </a:solidFill>
          <a:latin typeface="+mn-lt"/>
          <a:ea typeface="+mn-ea"/>
          <a:cs typeface="+mn-cs"/>
        </a:defRPr>
      </a:lvl5pPr>
      <a:lvl6pPr marL="687600" indent="-273600" algn="l" defTabSz="914400" rtl="0" eaLnBrk="1" latinLnBrk="0" hangingPunct="1">
        <a:lnSpc>
          <a:spcPct val="100000"/>
        </a:lnSpc>
        <a:spcBef>
          <a:spcPts val="600"/>
        </a:spcBef>
        <a:buFont typeface="Symbol" panose="05050102010706020507" pitchFamily="18" charset="2"/>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tabLst/>
        <a:defRPr sz="2000" b="1" kern="1200" cap="all" baseline="0">
          <a:solidFill>
            <a:schemeClr val="accent3"/>
          </a:solidFill>
          <a:latin typeface="+mn-lt"/>
          <a:ea typeface="+mn-ea"/>
          <a:cs typeface="+mn-cs"/>
        </a:defRPr>
      </a:lvl7pPr>
      <a:lvl8pPr marL="0" indent="0" algn="l" defTabSz="914400" rtl="0" eaLnBrk="1" latinLnBrk="0" hangingPunct="1">
        <a:lnSpc>
          <a:spcPct val="100000"/>
        </a:lnSpc>
        <a:spcBef>
          <a:spcPts val="600"/>
        </a:spcBef>
        <a:spcAft>
          <a:spcPts val="600"/>
        </a:spcAft>
        <a:buFont typeface="Symbol" panose="05050102010706020507" pitchFamily="18" charset="2"/>
        <a:buNone/>
        <a:defRPr sz="2000" b="1" kern="1200" cap="all" baseline="0">
          <a:solidFill>
            <a:schemeClr val="accent4"/>
          </a:solidFill>
          <a:latin typeface="+mn-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cap="all" baseline="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pos="7446" userDrawn="1">
          <p15:clr>
            <a:srgbClr val="F26B43"/>
          </p15:clr>
        </p15:guide>
        <p15:guide id="3" orient="horz" pos="345" userDrawn="1">
          <p15:clr>
            <a:srgbClr val="F26B43"/>
          </p15:clr>
        </p15:guide>
        <p15:guide id="4" orient="horz" pos="663" userDrawn="1">
          <p15:clr>
            <a:srgbClr val="F26B43"/>
          </p15:clr>
        </p15:guide>
        <p15:guide id="5" pos="506" userDrawn="1">
          <p15:clr>
            <a:srgbClr val="F26B43"/>
          </p15:clr>
        </p15:guide>
        <p15:guide id="6" orient="horz" pos="1139" userDrawn="1">
          <p15:clr>
            <a:srgbClr val="F26B43"/>
          </p15:clr>
        </p15:guide>
        <p15:guide id="7" orient="horz" pos="3725" userDrawn="1">
          <p15:clr>
            <a:srgbClr val="F26B43"/>
          </p15:clr>
        </p15:guide>
        <p15:guide id="8" orient="horz" pos="3929" userDrawn="1">
          <p15:clr>
            <a:srgbClr val="F26B43"/>
          </p15:clr>
        </p15:guide>
        <p15:guide id="9" orient="horz" pos="41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utlook.office365.com/owa/calendar/LaufbahnMentoring@wksbildung.ch/bookings/" TargetMode="Externa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1D2BD-21C7-42EF-81F3-9CE39D7F842B}"/>
              </a:ext>
            </a:extLst>
          </p:cNvPr>
          <p:cNvSpPr>
            <a:spLocks noGrp="1"/>
          </p:cNvSpPr>
          <p:nvPr>
            <p:ph type="title"/>
          </p:nvPr>
        </p:nvSpPr>
        <p:spPr>
          <a:xfrm>
            <a:off x="803275" y="1808163"/>
            <a:ext cx="8609666" cy="1695675"/>
          </a:xfrm>
        </p:spPr>
        <p:txBody>
          <a:bodyPr/>
          <a:lstStyle/>
          <a:p>
            <a:r>
              <a:rPr lang="de-CH"/>
              <a:t>Laufbahnmentorinnen und Laufbahnmentoren</a:t>
            </a:r>
          </a:p>
        </p:txBody>
      </p:sp>
      <p:sp>
        <p:nvSpPr>
          <p:cNvPr id="5" name="Text Placeholder 4">
            <a:extLst>
              <a:ext uri="{FF2B5EF4-FFF2-40B4-BE49-F238E27FC236}">
                <a16:creationId xmlns:a16="http://schemas.microsoft.com/office/drawing/2014/main" id="{33779FFF-F9CE-4143-AC64-8BD8BF7D7335}"/>
              </a:ext>
            </a:extLst>
          </p:cNvPr>
          <p:cNvSpPr>
            <a:spLocks noGrp="1"/>
          </p:cNvSpPr>
          <p:nvPr>
            <p:ph type="body" sz="quarter" idx="13"/>
          </p:nvPr>
        </p:nvSpPr>
        <p:spPr/>
        <p:txBody>
          <a:bodyPr/>
          <a:lstStyle/>
          <a:p>
            <a:r>
              <a:rPr lang="de-CH"/>
              <a:t>Wir stellen uns vor</a:t>
            </a:r>
          </a:p>
        </p:txBody>
      </p:sp>
    </p:spTree>
    <p:extLst>
      <p:ext uri="{BB962C8B-B14F-4D97-AF65-F5344CB8AC3E}">
        <p14:creationId xmlns:p14="http://schemas.microsoft.com/office/powerpoint/2010/main" val="387858569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cs typeface="Calibri"/>
              </a:rPr>
              <a:t>Daniela Andres</a:t>
            </a:r>
          </a:p>
        </p:txBody>
      </p:sp>
      <p:sp>
        <p:nvSpPr>
          <p:cNvPr id="3" name="Textfeld 2">
            <a:extLst>
              <a:ext uri="{FF2B5EF4-FFF2-40B4-BE49-F238E27FC236}">
                <a16:creationId xmlns:a16="http://schemas.microsoft.com/office/drawing/2014/main" id="{F18009BD-2C80-5CC0-DF02-8AD1354F952A}"/>
              </a:ext>
            </a:extLst>
          </p:cNvPr>
          <p:cNvSpPr txBox="1"/>
          <p:nvPr/>
        </p:nvSpPr>
        <p:spPr>
          <a:xfrm>
            <a:off x="4105835" y="1808163"/>
            <a:ext cx="7674159" cy="3046988"/>
          </a:xfrm>
          <a:prstGeom prst="rect">
            <a:avLst/>
          </a:prstGeom>
          <a:noFill/>
        </p:spPr>
        <p:txBody>
          <a:bodyPr wrap="square" lIns="0" tIns="0" rIns="0" bIns="0" rtlCol="0" anchor="t">
            <a:spAutoFit/>
          </a:bodyPr>
          <a:lstStyle/>
          <a:p>
            <a:pPr algn="l"/>
            <a:r>
              <a:rPr lang="de-CH"/>
              <a:t>Über mich &amp; wie ich arbeite:</a:t>
            </a:r>
          </a:p>
          <a:p>
            <a:pPr algn="l"/>
            <a:endParaRPr lang="de-CH"/>
          </a:p>
          <a:p>
            <a:r>
              <a:rPr lang="de-CH"/>
              <a:t>Es gibt so viele Wege – und alle haben Vorteile und Verzweigungen. Auf Dich selber hören und Deine eigenen Stärken zu erkennen, finde ich ganz wichtig. Vielleicht kann ich Dich dabei unterstützen?</a:t>
            </a:r>
          </a:p>
          <a:p>
            <a:endParaRPr lang="de-CH"/>
          </a:p>
          <a:p>
            <a:r>
              <a:rPr lang="de-CH"/>
              <a:t>Falls hilfreich, teile ich auch meine eigene Erfahrung – ich habe meine Berufswelt mit einer KV-Lehre gestartet und später sowohl den Weg der Fachhochschule als auch der Universität absolviert.</a:t>
            </a:r>
            <a:endParaRPr lang="de-CH">
              <a:cs typeface="Calibri"/>
            </a:endParaRPr>
          </a:p>
          <a:p>
            <a:endParaRPr lang="de-CH"/>
          </a:p>
          <a:p>
            <a:r>
              <a:rPr lang="de-CH"/>
              <a:t>Ich freue mich auf Deine Ideen und Gedanken!</a:t>
            </a:r>
            <a:endParaRPr lang="de-CH">
              <a:cs typeface="Calibri"/>
            </a:endParaRPr>
          </a:p>
        </p:txBody>
      </p:sp>
      <p:sp>
        <p:nvSpPr>
          <p:cNvPr id="2" name="Textfeld 1">
            <a:extLst>
              <a:ext uri="{FF2B5EF4-FFF2-40B4-BE49-F238E27FC236}">
                <a16:creationId xmlns:a16="http://schemas.microsoft.com/office/drawing/2014/main" id="{B4C9B4D8-4C70-81BF-1D3C-330DBADAD90C}"/>
              </a:ext>
            </a:extLst>
          </p:cNvPr>
          <p:cNvSpPr txBox="1"/>
          <p:nvPr/>
        </p:nvSpPr>
        <p:spPr>
          <a:xfrm>
            <a:off x="803275" y="4797189"/>
            <a:ext cx="9519986" cy="1384995"/>
          </a:xfrm>
          <a:prstGeom prst="rect">
            <a:avLst/>
          </a:prstGeom>
          <a:noFill/>
        </p:spPr>
        <p:txBody>
          <a:bodyPr wrap="square" lIns="0" tIns="0" rIns="0" bIns="0" rtlCol="0" anchor="t">
            <a:spAutoFit/>
          </a:bodyPr>
          <a:lstStyle/>
          <a:p>
            <a:pPr algn="l"/>
            <a:r>
              <a:rPr lang="de-CH"/>
              <a:t>Meine Tätigkeit an der WKS:</a:t>
            </a:r>
          </a:p>
          <a:p>
            <a:pPr algn="l"/>
            <a:endParaRPr lang="de-CH"/>
          </a:p>
          <a:p>
            <a:pPr marL="285750" indent="-285750">
              <a:buFont typeface="Arial" panose="020B0604020202020204" pitchFamily="34" charset="0"/>
              <a:buChar char="•"/>
            </a:pPr>
            <a:r>
              <a:rPr lang="de-CH"/>
              <a:t>Lehrperson für Wirtschaftsfächer an den Abteilungen Buchhandel, Kundendialog, Kaufleute und Berufsmaturität</a:t>
            </a:r>
          </a:p>
          <a:p>
            <a:pPr algn="l"/>
            <a:endParaRPr lang="de-CH"/>
          </a:p>
        </p:txBody>
      </p:sp>
      <p:pic>
        <p:nvPicPr>
          <p:cNvPr id="7" name="Bildplatzhalter 6" descr="Ein Bild, das Menschliches Gesicht, Kleidung, Lächeln, Person enthält.&#10;&#10;Beschreibung automatisch generiert.">
            <a:extLst>
              <a:ext uri="{FF2B5EF4-FFF2-40B4-BE49-F238E27FC236}">
                <a16:creationId xmlns:a16="http://schemas.microsoft.com/office/drawing/2014/main" id="{5FC3E8E9-B1BC-5B48-77F4-6A340EDDE391}"/>
              </a:ext>
            </a:extLst>
          </p:cNvPr>
          <p:cNvPicPr>
            <a:picLocks noGrp="1" noChangeAspect="1"/>
          </p:cNvPicPr>
          <p:nvPr>
            <p:ph type="pic" sz="quarter" idx="15"/>
          </p:nvPr>
        </p:nvPicPr>
        <p:blipFill>
          <a:blip r:embed="rId2"/>
          <a:srcRect l="1635" r="1635"/>
          <a:stretch/>
        </p:blipFill>
        <p:spPr>
          <a:xfrm>
            <a:off x="803275" y="1808163"/>
            <a:ext cx="3134405" cy="2430322"/>
          </a:xfrm>
        </p:spPr>
      </p:pic>
    </p:spTree>
    <p:extLst>
      <p:ext uri="{BB962C8B-B14F-4D97-AF65-F5344CB8AC3E}">
        <p14:creationId xmlns:p14="http://schemas.microsoft.com/office/powerpoint/2010/main" val="2981357727"/>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3DA5-15F6-49B2-8DA2-A95129F605FB}"/>
              </a:ext>
            </a:extLst>
          </p:cNvPr>
          <p:cNvSpPr>
            <a:spLocks noGrp="1"/>
          </p:cNvSpPr>
          <p:nvPr>
            <p:ph type="title"/>
          </p:nvPr>
        </p:nvSpPr>
        <p:spPr/>
        <p:txBody>
          <a:bodyPr/>
          <a:lstStyle/>
          <a:p>
            <a:r>
              <a:rPr lang="de-CH"/>
              <a:t>Laufbahn-Mentoring buchen</a:t>
            </a:r>
          </a:p>
        </p:txBody>
      </p:sp>
      <p:sp>
        <p:nvSpPr>
          <p:cNvPr id="3" name="Content Placeholder 2">
            <a:extLst>
              <a:ext uri="{FF2B5EF4-FFF2-40B4-BE49-F238E27FC236}">
                <a16:creationId xmlns:a16="http://schemas.microsoft.com/office/drawing/2014/main" id="{6162DCC5-F797-49D9-90F2-7E749B5584AF}"/>
              </a:ext>
            </a:extLst>
          </p:cNvPr>
          <p:cNvSpPr>
            <a:spLocks noGrp="1"/>
          </p:cNvSpPr>
          <p:nvPr>
            <p:ph sz="quarter" idx="13"/>
          </p:nvPr>
        </p:nvSpPr>
        <p:spPr>
          <a:xfrm>
            <a:off x="742043" y="1828573"/>
            <a:ext cx="11017250" cy="4368519"/>
          </a:xfrm>
        </p:spPr>
        <p:txBody>
          <a:bodyPr vert="horz" lIns="0" tIns="0" rIns="0" bIns="0" rtlCol="0" anchor="t">
            <a:noAutofit/>
          </a:bodyPr>
          <a:lstStyle/>
          <a:p>
            <a:r>
              <a:rPr lang="de-CH"/>
              <a:t>Wir freuen uns, euch folgendes Angebot machen zu dürfen:</a:t>
            </a:r>
          </a:p>
          <a:p>
            <a:pPr marL="285750" indent="-285750">
              <a:buFont typeface="Arial" panose="020B0604020202020204" pitchFamily="34" charset="0"/>
              <a:buChar char="•"/>
            </a:pPr>
            <a:r>
              <a:rPr lang="de-CH"/>
              <a:t>Eine Stunde Zeit, sich über die berufliche Laufbahn auszutauschen</a:t>
            </a:r>
            <a:endParaRPr lang="de-CH">
              <a:cs typeface="Calibri"/>
            </a:endParaRPr>
          </a:p>
          <a:p>
            <a:pPr marL="285750" indent="-285750">
              <a:buFont typeface="Arial" panose="020B0604020202020204" pitchFamily="34" charset="0"/>
              <a:buChar char="•"/>
            </a:pPr>
            <a:r>
              <a:rPr lang="de-CH"/>
              <a:t>Standortbestimmung auf dem persönlichen Lernweg</a:t>
            </a:r>
          </a:p>
          <a:p>
            <a:pPr marL="285750" indent="-285750">
              <a:buFont typeface="Arial" panose="020B0604020202020204" pitchFamily="34" charset="0"/>
              <a:buChar char="•"/>
            </a:pPr>
            <a:r>
              <a:rPr lang="de-CH"/>
              <a:t>Einblick in die CH-Bildungslandschaft gewinnen</a:t>
            </a:r>
          </a:p>
          <a:p>
            <a:pPr marL="285750" indent="-285750">
              <a:buFont typeface="Arial" panose="020B0604020202020204" pitchFamily="34" charset="0"/>
              <a:buChar char="•"/>
            </a:pPr>
            <a:endParaRPr lang="de-CH"/>
          </a:p>
          <a:p>
            <a:r>
              <a:rPr lang="de-CH"/>
              <a:t>Mit wem kann ich mich austauschen?</a:t>
            </a:r>
          </a:p>
          <a:p>
            <a:pPr marL="285750" indent="-285750">
              <a:buFont typeface="Arial" panose="020B0604020202020204" pitchFamily="34" charset="0"/>
              <a:buChar char="•"/>
            </a:pPr>
            <a:r>
              <a:rPr lang="de-CH"/>
              <a:t>Auf den folgenden Folien stellen wir uns vor </a:t>
            </a:r>
            <a:r>
              <a:rPr lang="de-CH">
                <a:sym typeface="Wingdings" panose="05000000000000000000" pitchFamily="2" charset="2"/>
              </a:rPr>
              <a:t></a:t>
            </a:r>
            <a:endParaRPr lang="de-CH"/>
          </a:p>
          <a:p>
            <a:endParaRPr lang="de-CH"/>
          </a:p>
          <a:p>
            <a:r>
              <a:rPr lang="de-CH"/>
              <a:t>Buchung des Laufbahn-Mentorings: </a:t>
            </a:r>
          </a:p>
          <a:p>
            <a:r>
              <a:rPr lang="de-CH"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https://outlook.office365.com/owa/calendar/LaufbahnMentoring@wksbildung.ch/bookings/</a:t>
            </a:r>
            <a:endParaRPr lang="de-CH"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CH" u="sng">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de-CH" sz="2800" b="1">
                <a:solidFill>
                  <a:srgbClr val="00AEC5"/>
                </a:solidFill>
                <a:latin typeface="Calibri" panose="020F0502020204030204" pitchFamily="34" charset="0"/>
                <a:ea typeface="Calibri" panose="020F0502020204030204" pitchFamily="34" charset="0"/>
                <a:cs typeface="Times New Roman" panose="02020603050405020304" pitchFamily="18" charset="0"/>
              </a:rPr>
              <a:t>Wir freuen uns!</a:t>
            </a:r>
            <a:endParaRPr lang="de-CH" sz="2800" b="1">
              <a:solidFill>
                <a:srgbClr val="00AEC5"/>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CH"/>
          </a:p>
        </p:txBody>
      </p:sp>
      <p:pic>
        <p:nvPicPr>
          <p:cNvPr id="5" name="Graphic 54">
            <a:extLst>
              <a:ext uri="{FF2B5EF4-FFF2-40B4-BE49-F238E27FC236}">
                <a16:creationId xmlns:a16="http://schemas.microsoft.com/office/drawing/2014/main" id="{5CC6054B-F8BF-DD61-F7F5-2109402D9D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4337" y="2193009"/>
            <a:ext cx="1928134" cy="1928134"/>
          </a:xfrm>
          <a:prstGeom prst="rect">
            <a:avLst/>
          </a:prstGeom>
        </p:spPr>
      </p:pic>
    </p:spTree>
    <p:extLst>
      <p:ext uri="{BB962C8B-B14F-4D97-AF65-F5344CB8AC3E}">
        <p14:creationId xmlns:p14="http://schemas.microsoft.com/office/powerpoint/2010/main" val="1352389677"/>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Christa Balsiger</a:t>
            </a:r>
            <a:br>
              <a:rPr lang="de-CH"/>
            </a:br>
            <a:endParaRPr lang="de-CH"/>
          </a:p>
        </p:txBody>
      </p:sp>
      <p:pic>
        <p:nvPicPr>
          <p:cNvPr id="2" name="Bildplatzhalter 1">
            <a:extLst>
              <a:ext uri="{FF2B5EF4-FFF2-40B4-BE49-F238E27FC236}">
                <a16:creationId xmlns:a16="http://schemas.microsoft.com/office/drawing/2014/main" id="{B1F9FEA3-E770-2586-C9F2-A309FCE8DF6B}"/>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105834" y="1808163"/>
            <a:ext cx="8001859" cy="2492990"/>
          </a:xfrm>
          <a:prstGeom prst="rect">
            <a:avLst/>
          </a:prstGeom>
          <a:noFill/>
        </p:spPr>
        <p:txBody>
          <a:bodyPr wrap="square" lIns="0" tIns="0" rIns="0" bIns="0" rtlCol="0">
            <a:spAutoFit/>
          </a:bodyPr>
          <a:lstStyle/>
          <a:p>
            <a:pPr algn="l"/>
            <a:r>
              <a:rPr lang="de-CH"/>
              <a:t>Über mich &amp; wie ich arbeite:</a:t>
            </a:r>
          </a:p>
          <a:p>
            <a:pPr algn="l"/>
            <a:endParaRPr lang="de-CH"/>
          </a:p>
          <a:p>
            <a:pPr algn="l"/>
            <a:r>
              <a:rPr lang="de-CH"/>
              <a:t>Mein Motto ist «Begeisterung für die Bildung». Ich bin immer wieder überrascht, welche Wege das Schweizer Bildungssystem uns ermöglicht. Dies erlebe ich in zahlreichen Beratungsgesprächen und natürlich auch aus dem persönlichen Umfeld. </a:t>
            </a:r>
          </a:p>
          <a:p>
            <a:pPr algn="l"/>
            <a:endParaRPr lang="de-CH"/>
          </a:p>
          <a:p>
            <a:pPr algn="l"/>
            <a:r>
              <a:rPr lang="de-CH"/>
              <a:t>Mein persönlicher Weg führte über die KV Lehre zur Berufsprüfung Führungsfachfrau und div. Ausbildungen aus dem Bildungsbereich.  Ich halte mich gerne auf dem Laufenden, was es Neues in der Welt der Bildung gibt. </a:t>
            </a:r>
          </a:p>
        </p:txBody>
      </p:sp>
      <p:sp>
        <p:nvSpPr>
          <p:cNvPr id="4" name="Textfeld 3">
            <a:extLst>
              <a:ext uri="{FF2B5EF4-FFF2-40B4-BE49-F238E27FC236}">
                <a16:creationId xmlns:a16="http://schemas.microsoft.com/office/drawing/2014/main" id="{A1C6EE4E-B424-E56B-197E-D20AF3B96342}"/>
              </a:ext>
            </a:extLst>
          </p:cNvPr>
          <p:cNvSpPr txBox="1"/>
          <p:nvPr/>
        </p:nvSpPr>
        <p:spPr>
          <a:xfrm>
            <a:off x="803274" y="4609673"/>
            <a:ext cx="10931525" cy="1384995"/>
          </a:xfrm>
          <a:prstGeom prst="rect">
            <a:avLst/>
          </a:prstGeom>
          <a:noFill/>
        </p:spPr>
        <p:txBody>
          <a:bodyPr wrap="square" lIns="0" tIns="0" rIns="0" bIns="0" rtlCol="0">
            <a:spAutoFit/>
          </a:bodyPr>
          <a:lstStyle/>
          <a:p>
            <a:pPr algn="l"/>
            <a:r>
              <a:rPr lang="de-CH"/>
              <a:t>Meine Tätigkeit an der WKS:</a:t>
            </a:r>
          </a:p>
          <a:p>
            <a:pPr algn="l"/>
            <a:endParaRPr lang="de-CH"/>
          </a:p>
          <a:p>
            <a:pPr marL="285750" indent="-285750" algn="l">
              <a:buFont typeface="Arial" panose="020B0604020202020204" pitchFamily="34" charset="0"/>
              <a:buChar char="•"/>
            </a:pPr>
            <a:r>
              <a:rPr lang="de-CH"/>
              <a:t>Beratungen über die Privaten Angebote (BM2 verkürzt/Passerelle/Handelsschule für Erwachsene) an der WKS</a:t>
            </a:r>
          </a:p>
          <a:p>
            <a:pPr marL="285750" indent="-285750" algn="l">
              <a:buFont typeface="Arial" panose="020B0604020202020204" pitchFamily="34" charset="0"/>
              <a:buChar char="•"/>
            </a:pPr>
            <a:r>
              <a:rPr lang="de-CH"/>
              <a:t>Leitung Bildungsmanagement Private Angebote</a:t>
            </a:r>
          </a:p>
          <a:p>
            <a:pPr marL="285750" indent="-285750" algn="l">
              <a:buFont typeface="Arial" panose="020B0604020202020204" pitchFamily="34" charset="0"/>
              <a:buChar char="•"/>
            </a:pPr>
            <a:r>
              <a:rPr lang="de-CH"/>
              <a:t>Unterrichten der schulischen Praxisaufträge in der KV Handelsschule</a:t>
            </a:r>
          </a:p>
        </p:txBody>
      </p:sp>
    </p:spTree>
    <p:extLst>
      <p:ext uri="{BB962C8B-B14F-4D97-AF65-F5344CB8AC3E}">
        <p14:creationId xmlns:p14="http://schemas.microsoft.com/office/powerpoint/2010/main" val="2454493903"/>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Carmen Fasel</a:t>
            </a:r>
          </a:p>
        </p:txBody>
      </p:sp>
      <p:pic>
        <p:nvPicPr>
          <p:cNvPr id="8" name="Bildplatzhalter 7">
            <a:extLst>
              <a:ext uri="{FF2B5EF4-FFF2-40B4-BE49-F238E27FC236}">
                <a16:creationId xmlns:a16="http://schemas.microsoft.com/office/drawing/2014/main" id="{FFB04B19-2929-B808-72C9-186D6B5556A3}"/>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105835" y="1808163"/>
            <a:ext cx="7674159" cy="2769989"/>
          </a:xfrm>
          <a:prstGeom prst="rect">
            <a:avLst/>
          </a:prstGeom>
          <a:noFill/>
        </p:spPr>
        <p:txBody>
          <a:bodyPr wrap="square" lIns="0" tIns="0" rIns="0" bIns="0" rtlCol="0" anchor="t">
            <a:spAutoFit/>
          </a:bodyPr>
          <a:lstStyle/>
          <a:p>
            <a:pPr algn="l"/>
            <a:r>
              <a:rPr lang="de-CH" dirty="0"/>
              <a:t>Über mich &amp; wie ich arbeite:</a:t>
            </a:r>
          </a:p>
          <a:p>
            <a:pPr algn="l"/>
            <a:endParaRPr lang="de-CH"/>
          </a:p>
          <a:p>
            <a:r>
              <a:rPr lang="de-CH" dirty="0"/>
              <a:t>Im Gespräch den Weg finden… Dies ist meine Vorgehensweise wenn ich Lernende beraten und begleiten darf. Mir ist wichtig, meinem Gegenüber auf Augenhöhe zu begegnen, ihre Sicht auf Anliegen gelten zu lassen und lösungsfokussiert nächste Schritte zu definieren, um sie gestärkt in die Welt zu verabschieden. </a:t>
            </a:r>
            <a:endParaRPr lang="de-CH" dirty="0">
              <a:cs typeface="Calibri"/>
            </a:endParaRPr>
          </a:p>
          <a:p>
            <a:endParaRPr lang="de-CH">
              <a:cs typeface="Calibri"/>
            </a:endParaRPr>
          </a:p>
          <a:p>
            <a:r>
              <a:rPr lang="de-CH" dirty="0">
                <a:cs typeface="Calibri"/>
              </a:rPr>
              <a:t>Ich teile gerne mein Wissen und meine Erfahrungen der Berufswelt, habe doch auch ich mit einer KV Lehre gestartet und diese später mit einem Fachausweis Betriebliche Mentorin komplettiert. </a:t>
            </a:r>
            <a:endParaRPr lang="de-CH" dirty="0">
              <a:ea typeface="Calibri"/>
              <a:cs typeface="Calibri"/>
            </a:endParaRPr>
          </a:p>
        </p:txBody>
      </p:sp>
      <p:sp>
        <p:nvSpPr>
          <p:cNvPr id="2" name="Textfeld 1">
            <a:extLst>
              <a:ext uri="{FF2B5EF4-FFF2-40B4-BE49-F238E27FC236}">
                <a16:creationId xmlns:a16="http://schemas.microsoft.com/office/drawing/2014/main" id="{B4C9B4D8-4C70-81BF-1D3C-330DBADAD90C}"/>
              </a:ext>
            </a:extLst>
          </p:cNvPr>
          <p:cNvSpPr txBox="1"/>
          <p:nvPr/>
        </p:nvSpPr>
        <p:spPr>
          <a:xfrm>
            <a:off x="803275" y="4647510"/>
            <a:ext cx="9519986" cy="1384995"/>
          </a:xfrm>
          <a:prstGeom prst="rect">
            <a:avLst/>
          </a:prstGeom>
          <a:noFill/>
        </p:spPr>
        <p:txBody>
          <a:bodyPr wrap="square" lIns="0" tIns="0" rIns="0" bIns="0" rtlCol="0" anchor="t">
            <a:spAutoFit/>
          </a:bodyPr>
          <a:lstStyle/>
          <a:p>
            <a:pPr algn="l"/>
            <a:r>
              <a:rPr lang="de-CH" dirty="0"/>
              <a:t>Meine Tätigkeit an der WKS:</a:t>
            </a:r>
          </a:p>
          <a:p>
            <a:pPr algn="l"/>
            <a:endParaRPr lang="de-CH"/>
          </a:p>
          <a:p>
            <a:pPr marL="285750" indent="-285750" algn="l">
              <a:buFont typeface="Arial" panose="020B0604020202020204" pitchFamily="34" charset="0"/>
              <a:buChar char="•"/>
            </a:pPr>
            <a:r>
              <a:rPr lang="de-CH" dirty="0"/>
              <a:t>Praktikums-Coach der WKS KV </a:t>
            </a:r>
            <a:r>
              <a:rPr lang="de-CH" dirty="0" err="1"/>
              <a:t>Handelsschüler:innen</a:t>
            </a:r>
            <a:r>
              <a:rPr lang="de-CH" dirty="0"/>
              <a:t> vor und während dem Langzeitpraktikum</a:t>
            </a:r>
            <a:endParaRPr lang="de-CH" dirty="0">
              <a:cs typeface="Calibri"/>
            </a:endParaRPr>
          </a:p>
          <a:p>
            <a:pPr marL="285750" indent="-285750" algn="l">
              <a:buFont typeface="Arial" panose="020B0604020202020204" pitchFamily="34" charset="0"/>
              <a:buChar char="•"/>
            </a:pPr>
            <a:r>
              <a:rPr lang="de-CH" dirty="0"/>
              <a:t>Leiterin WKS interne Berufsbildung</a:t>
            </a:r>
            <a:endParaRPr lang="de-CH" dirty="0">
              <a:cs typeface="Calibri"/>
            </a:endParaRPr>
          </a:p>
          <a:p>
            <a:pPr algn="l"/>
            <a:endParaRPr lang="de-CH"/>
          </a:p>
        </p:txBody>
      </p:sp>
    </p:spTree>
    <p:extLst>
      <p:ext uri="{BB962C8B-B14F-4D97-AF65-F5344CB8AC3E}">
        <p14:creationId xmlns:p14="http://schemas.microsoft.com/office/powerpoint/2010/main" val="3336484081"/>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Bettina Gnägi</a:t>
            </a:r>
            <a:br>
              <a:rPr lang="de-CH"/>
            </a:br>
            <a:endParaRPr lang="de-CH"/>
          </a:p>
        </p:txBody>
      </p:sp>
      <p:sp>
        <p:nvSpPr>
          <p:cNvPr id="3" name="Textfeld 2">
            <a:extLst>
              <a:ext uri="{FF2B5EF4-FFF2-40B4-BE49-F238E27FC236}">
                <a16:creationId xmlns:a16="http://schemas.microsoft.com/office/drawing/2014/main" id="{F18009BD-2C80-5CC0-DF02-8AD1354F952A}"/>
              </a:ext>
            </a:extLst>
          </p:cNvPr>
          <p:cNvSpPr txBox="1"/>
          <p:nvPr/>
        </p:nvSpPr>
        <p:spPr>
          <a:xfrm>
            <a:off x="3343835" y="1825884"/>
            <a:ext cx="8373036" cy="1938992"/>
          </a:xfrm>
          <a:prstGeom prst="rect">
            <a:avLst/>
          </a:prstGeom>
          <a:noFill/>
        </p:spPr>
        <p:txBody>
          <a:bodyPr wrap="square" lIns="0" tIns="0" rIns="0" bIns="0" rtlCol="0" anchor="t">
            <a:spAutoFit/>
          </a:bodyPr>
          <a:lstStyle/>
          <a:p>
            <a:pPr algn="l"/>
            <a:r>
              <a:rPr lang="de-CH"/>
              <a:t>Über mich &amp; wie ich arbeite:</a:t>
            </a:r>
          </a:p>
          <a:p>
            <a:endParaRPr lang="de-CH">
              <a:cs typeface="Calibri"/>
            </a:endParaRPr>
          </a:p>
          <a:p>
            <a:r>
              <a:rPr lang="de-CH">
                <a:cs typeface="Calibri"/>
              </a:rPr>
              <a:t>Nach meiner KV-Lehre auf einer Bank wurde mir bald klar, dass mir die Arbeit im Büro zwar gefällt, aber nicht erfüllt. So besuchte ich anschliessend die Passerelle, bevor ich Mathematik und Geschichte studierte und mich schlussendlich an der PH zur Lehrperson ausbilden liess. Ich profitierte also selbst von unserem durchlässigen Bildungssystem und gebe meine Erfahrungen gerne weiter. </a:t>
            </a:r>
          </a:p>
        </p:txBody>
      </p:sp>
      <p:sp>
        <p:nvSpPr>
          <p:cNvPr id="6" name="Textfeld 5">
            <a:extLst>
              <a:ext uri="{FF2B5EF4-FFF2-40B4-BE49-F238E27FC236}">
                <a16:creationId xmlns:a16="http://schemas.microsoft.com/office/drawing/2014/main" id="{5245C2B9-A01A-84D5-07E0-DA1CFFEAE27A}"/>
              </a:ext>
            </a:extLst>
          </p:cNvPr>
          <p:cNvSpPr txBox="1"/>
          <p:nvPr/>
        </p:nvSpPr>
        <p:spPr>
          <a:xfrm>
            <a:off x="803275" y="4609673"/>
            <a:ext cx="8017996" cy="1107996"/>
          </a:xfrm>
          <a:prstGeom prst="rect">
            <a:avLst/>
          </a:prstGeom>
          <a:noFill/>
        </p:spPr>
        <p:txBody>
          <a:bodyPr wrap="square" lIns="0" tIns="0" rIns="0" bIns="0" rtlCol="0" anchor="t">
            <a:spAutoFit/>
          </a:bodyPr>
          <a:lstStyle/>
          <a:p>
            <a:pPr algn="l"/>
            <a:r>
              <a:rPr lang="de-CH"/>
              <a:t>Meine Tätigkeit an der WKS:</a:t>
            </a:r>
          </a:p>
          <a:p>
            <a:pPr marL="285750" indent="-171450">
              <a:buFont typeface="Arial"/>
              <a:buChar char="•"/>
            </a:pPr>
            <a:r>
              <a:rPr lang="de-CH">
                <a:cs typeface="Calibri"/>
              </a:rPr>
              <a:t>Lehrperson Mathematik (EA, BM und Passerelle)</a:t>
            </a:r>
          </a:p>
          <a:p>
            <a:pPr marL="285750" indent="-171450">
              <a:buFont typeface="Arial"/>
              <a:buChar char="•"/>
            </a:pPr>
            <a:r>
              <a:rPr lang="de-CH">
                <a:cs typeface="Calibri"/>
              </a:rPr>
              <a:t>Fachverantwortliche Mathematik</a:t>
            </a:r>
          </a:p>
          <a:p>
            <a:endParaRPr lang="de-CH">
              <a:cs typeface="Calibri"/>
            </a:endParaRPr>
          </a:p>
        </p:txBody>
      </p:sp>
      <p:pic>
        <p:nvPicPr>
          <p:cNvPr id="4" name="Grafik 6" descr="Ein Bild, das Kleidung, Menschliches Gesicht, Lächeln, Person enthält.">
            <a:extLst>
              <a:ext uri="{FF2B5EF4-FFF2-40B4-BE49-F238E27FC236}">
                <a16:creationId xmlns:a16="http://schemas.microsoft.com/office/drawing/2014/main" id="{8B1B28E4-3347-CA2C-3055-98BB8E034D91}"/>
              </a:ext>
            </a:extLst>
          </p:cNvPr>
          <p:cNvPicPr>
            <a:picLocks noChangeAspect="1"/>
          </p:cNvPicPr>
          <p:nvPr/>
        </p:nvPicPr>
        <p:blipFill rotWithShape="1">
          <a:blip r:embed="rId2"/>
          <a:srcRect l="11133" t="-1233" r="16505" b="429"/>
          <a:stretch/>
        </p:blipFill>
        <p:spPr>
          <a:xfrm>
            <a:off x="873642" y="1825506"/>
            <a:ext cx="2073656" cy="2180255"/>
          </a:xfrm>
          <a:prstGeom prst="rect">
            <a:avLst/>
          </a:prstGeom>
        </p:spPr>
      </p:pic>
    </p:spTree>
    <p:extLst>
      <p:ext uri="{BB962C8B-B14F-4D97-AF65-F5344CB8AC3E}">
        <p14:creationId xmlns:p14="http://schemas.microsoft.com/office/powerpoint/2010/main" val="2442266943"/>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Hans Schill</a:t>
            </a:r>
            <a:br>
              <a:rPr lang="de-CH"/>
            </a:br>
            <a:endParaRPr lang="de-CH"/>
          </a:p>
        </p:txBody>
      </p:sp>
      <p:pic>
        <p:nvPicPr>
          <p:cNvPr id="2" name="Bildplatzhalter 1">
            <a:extLst>
              <a:ext uri="{FF2B5EF4-FFF2-40B4-BE49-F238E27FC236}">
                <a16:creationId xmlns:a16="http://schemas.microsoft.com/office/drawing/2014/main" id="{DDAF3515-A741-7E7D-AACA-CDFCDF36EE6D}"/>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090284" y="1808163"/>
            <a:ext cx="7367351" cy="2215991"/>
          </a:xfrm>
          <a:prstGeom prst="rect">
            <a:avLst/>
          </a:prstGeom>
          <a:noFill/>
        </p:spPr>
        <p:txBody>
          <a:bodyPr wrap="square" lIns="0" tIns="0" rIns="0" bIns="0" rtlCol="0" anchor="t">
            <a:spAutoFit/>
          </a:bodyPr>
          <a:lstStyle/>
          <a:p>
            <a:pPr algn="l"/>
            <a:r>
              <a:rPr lang="de-CH"/>
              <a:t>Über mich &amp; wie ich arbeite:</a:t>
            </a:r>
          </a:p>
          <a:p>
            <a:r>
              <a:rPr lang="de-CH">
                <a:cs typeface="Calibri"/>
              </a:rPr>
              <a:t>Zuerst eine KV-Lehre und dann eine feste Stelle bis zur Pensionierung? Die allermeisten Personen haben heute einen viel bunteren Lebensweg! Die Möglichkeiten im Schweizer Bildungssystem sind spannend, vielfältig und sehr durchlässig – wenn ich junge Menschen darin unterstützen kann, ihren ganz individuellen Weg zu finden, würde mich das sehr freuen! </a:t>
            </a:r>
          </a:p>
          <a:p>
            <a:endParaRPr lang="de-CH">
              <a:cs typeface="Calibri"/>
            </a:endParaRPr>
          </a:p>
          <a:p>
            <a:r>
              <a:rPr lang="de-CH">
                <a:cs typeface="Calibri"/>
              </a:rPr>
              <a:t>Ich höre Ihnen gerne zu!</a:t>
            </a:r>
          </a:p>
        </p:txBody>
      </p:sp>
      <p:sp>
        <p:nvSpPr>
          <p:cNvPr id="6" name="Textfeld 5">
            <a:extLst>
              <a:ext uri="{FF2B5EF4-FFF2-40B4-BE49-F238E27FC236}">
                <a16:creationId xmlns:a16="http://schemas.microsoft.com/office/drawing/2014/main" id="{9ECB4D57-787A-9388-BED1-9BBC8420A066}"/>
              </a:ext>
            </a:extLst>
          </p:cNvPr>
          <p:cNvSpPr txBox="1"/>
          <p:nvPr/>
        </p:nvSpPr>
        <p:spPr>
          <a:xfrm>
            <a:off x="803275" y="4609673"/>
            <a:ext cx="9882380" cy="2215991"/>
          </a:xfrm>
          <a:prstGeom prst="rect">
            <a:avLst/>
          </a:prstGeom>
          <a:noFill/>
        </p:spPr>
        <p:txBody>
          <a:bodyPr wrap="square" lIns="0" tIns="0" rIns="0" bIns="0" rtlCol="0" anchor="t">
            <a:spAutoFit/>
          </a:bodyPr>
          <a:lstStyle/>
          <a:p>
            <a:pPr algn="l"/>
            <a:r>
              <a:rPr lang="de-CH" dirty="0"/>
              <a:t>Meine Tätigkeit an der WKS:</a:t>
            </a:r>
          </a:p>
          <a:p>
            <a:r>
              <a:rPr lang="de-CH" dirty="0">
                <a:cs typeface="Calibri"/>
              </a:rPr>
              <a:t>Lehrperson für die Fächer: Deutsch / Literatur, Kultur, Wissenschaft / Philosophie und Ethik (</a:t>
            </a:r>
            <a:r>
              <a:rPr lang="de-CH" dirty="0" err="1">
                <a:cs typeface="Calibri"/>
              </a:rPr>
              <a:t>Freikurs</a:t>
            </a:r>
            <a:r>
              <a:rPr lang="de-CH" dirty="0">
                <a:cs typeface="Calibri"/>
              </a:rPr>
              <a:t>)</a:t>
            </a:r>
            <a:endParaRPr lang="de-CH" dirty="0">
              <a:ea typeface="Calibri"/>
              <a:cs typeface="Calibri"/>
            </a:endParaRPr>
          </a:p>
          <a:p>
            <a:r>
              <a:rPr lang="de-CH" dirty="0">
                <a:cs typeface="Calibri"/>
              </a:rPr>
              <a:t>Abteilungen: Buchhandel und Berufsmaturität I und II</a:t>
            </a:r>
            <a:endParaRPr lang="de-CH" dirty="0">
              <a:ea typeface="Calibri"/>
              <a:cs typeface="Calibri"/>
            </a:endParaRPr>
          </a:p>
          <a:p>
            <a:endParaRPr lang="de-CH" dirty="0">
              <a:ea typeface="Calibri"/>
              <a:cs typeface="Calibri"/>
            </a:endParaRPr>
          </a:p>
          <a:p>
            <a:r>
              <a:rPr lang="de-CH" dirty="0">
                <a:ea typeface="Calibri"/>
                <a:cs typeface="Calibri"/>
              </a:rPr>
              <a:t>Mein Lernweg: </a:t>
            </a:r>
          </a:p>
          <a:p>
            <a:r>
              <a:rPr lang="de-CH" dirty="0">
                <a:ea typeface="Calibri"/>
                <a:cs typeface="Calibri"/>
              </a:rPr>
              <a:t>Lehre als Verkäufer Musikinstrumente, Maturitätsschule für Erwachsene, Studium Germanistik, Philosophie und Theaterwissenschaft, PH Bern, aktuell: MAS in angewandter Ethik</a:t>
            </a:r>
          </a:p>
          <a:p>
            <a:endParaRPr lang="de-CH">
              <a:ea typeface="Calibri" panose="020F0502020204030204"/>
              <a:cs typeface="Calibri"/>
            </a:endParaRPr>
          </a:p>
        </p:txBody>
      </p:sp>
    </p:spTree>
    <p:extLst>
      <p:ext uri="{BB962C8B-B14F-4D97-AF65-F5344CB8AC3E}">
        <p14:creationId xmlns:p14="http://schemas.microsoft.com/office/powerpoint/2010/main" val="1829935482"/>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Martin Schorer</a:t>
            </a:r>
            <a:br>
              <a:rPr lang="de-CH"/>
            </a:br>
            <a:endParaRPr lang="de-CH"/>
          </a:p>
        </p:txBody>
      </p:sp>
      <p:pic>
        <p:nvPicPr>
          <p:cNvPr id="2" name="Bildplatzhalter 1">
            <a:extLst>
              <a:ext uri="{FF2B5EF4-FFF2-40B4-BE49-F238E27FC236}">
                <a16:creationId xmlns:a16="http://schemas.microsoft.com/office/drawing/2014/main" id="{F7F29C01-8756-059E-0D22-3CD2D53E23A3}"/>
              </a:ext>
            </a:extLst>
          </p:cNvPr>
          <p:cNvPicPr>
            <a:picLocks noGrp="1" noChangeAspect="1"/>
          </p:cNvPicPr>
          <p:nvPr>
            <p:ph type="pic" sz="quarter" idx="15"/>
          </p:nvPr>
        </p:nvPicPr>
        <p:blipFill>
          <a:blip r:embed="rId2"/>
          <a:srcRect l="12879" r="12879"/>
          <a:stretch>
            <a:fillRect/>
          </a:stretch>
        </p:blipFill>
        <p:spPr>
          <a:xfrm>
            <a:off x="803275" y="1485914"/>
            <a:ext cx="2883282" cy="2915489"/>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4105835" y="1808163"/>
            <a:ext cx="7561875" cy="6093976"/>
          </a:xfrm>
          <a:prstGeom prst="rect">
            <a:avLst/>
          </a:prstGeom>
          <a:noFill/>
        </p:spPr>
        <p:txBody>
          <a:bodyPr wrap="square" lIns="0" tIns="0" rIns="0" bIns="0" rtlCol="0" anchor="t">
            <a:spAutoFit/>
          </a:bodyPr>
          <a:lstStyle/>
          <a:p>
            <a:r>
              <a:rPr lang="de-CH"/>
              <a:t>Über mich und wie ich arbeite:</a:t>
            </a:r>
          </a:p>
          <a:p>
            <a:endParaRPr lang="de-CH">
              <a:ea typeface="+mn-lt"/>
              <a:cs typeface="+mn-lt"/>
            </a:endParaRPr>
          </a:p>
          <a:p>
            <a:r>
              <a:rPr lang="de-CH">
                <a:ea typeface="+mn-lt"/>
                <a:cs typeface="+mn-lt"/>
              </a:rPr>
              <a:t>Wir werden Ihre aktuelle Situation ganzheitlich betrachten und werden nicht vergessen, dass es neben Ausbildung und Karriere auch ein Leben gibt, das auf Sie wartet. </a:t>
            </a:r>
            <a:br>
              <a:rPr lang="de-CH"/>
            </a:br>
            <a:endParaRPr lang="de-CH">
              <a:cs typeface="Calibri"/>
            </a:endParaRPr>
          </a:p>
          <a:p>
            <a:endParaRPr lang="de-CH">
              <a:cs typeface="Calibri"/>
            </a:endParaRPr>
          </a:p>
          <a:p>
            <a:endParaRPr lang="de-CH">
              <a:cs typeface="Calibri"/>
            </a:endParaRPr>
          </a:p>
          <a:p>
            <a:br>
              <a:rPr lang="de-CH">
                <a:cs typeface="Calibri"/>
              </a:rPr>
            </a:br>
            <a:br>
              <a:rPr lang="de-CH">
                <a:cs typeface="Calibri"/>
              </a:rPr>
            </a:br>
            <a:br>
              <a:rPr lang="de-CH"/>
            </a:br>
            <a:br>
              <a:rPr lang="de-CH"/>
            </a:br>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a:p>
            <a:endParaRPr lang="de-CH">
              <a:cs typeface="Calibri"/>
            </a:endParaRPr>
          </a:p>
        </p:txBody>
      </p:sp>
      <p:sp>
        <p:nvSpPr>
          <p:cNvPr id="6" name="Textfeld 5">
            <a:extLst>
              <a:ext uri="{FF2B5EF4-FFF2-40B4-BE49-F238E27FC236}">
                <a16:creationId xmlns:a16="http://schemas.microsoft.com/office/drawing/2014/main" id="{73C6A7F3-8E02-EBF6-998F-C66B6486CEB8}"/>
              </a:ext>
            </a:extLst>
          </p:cNvPr>
          <p:cNvSpPr txBox="1"/>
          <p:nvPr/>
        </p:nvSpPr>
        <p:spPr>
          <a:xfrm>
            <a:off x="803275" y="4609673"/>
            <a:ext cx="8017996" cy="1384995"/>
          </a:xfrm>
          <a:prstGeom prst="rect">
            <a:avLst/>
          </a:prstGeom>
          <a:noFill/>
        </p:spPr>
        <p:txBody>
          <a:bodyPr wrap="square" lIns="0" tIns="0" rIns="0" bIns="0" rtlCol="0" anchor="t">
            <a:spAutoFit/>
          </a:bodyPr>
          <a:lstStyle/>
          <a:p>
            <a:r>
              <a:rPr lang="de-CH">
                <a:cs typeface="Calibri"/>
              </a:rPr>
              <a:t>Meine Tätigkeit an der WKS:</a:t>
            </a:r>
          </a:p>
          <a:p>
            <a:br>
              <a:rPr lang="de-CH">
                <a:cs typeface="Calibri"/>
              </a:rPr>
            </a:br>
            <a:r>
              <a:rPr lang="de-CH">
                <a:ea typeface="+mn-lt"/>
                <a:cs typeface="+mn-lt"/>
              </a:rPr>
              <a:t>In den vergangenen 30 Jahren war ich an der WKS KV Bildung sowohl in der Grundbildung wie auch in der Weiterbildung und an der HFW in den Bereichen Deutsch, Rhetorik und Kommunikation tätig.</a:t>
            </a:r>
            <a:endParaRPr lang="de-CH">
              <a:cs typeface="Calibri"/>
            </a:endParaRPr>
          </a:p>
        </p:txBody>
      </p:sp>
    </p:spTree>
    <p:extLst>
      <p:ext uri="{BB962C8B-B14F-4D97-AF65-F5344CB8AC3E}">
        <p14:creationId xmlns:p14="http://schemas.microsoft.com/office/powerpoint/2010/main" val="2795534692"/>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dirty="0"/>
              <a:t>Tanja </a:t>
            </a:r>
            <a:r>
              <a:rPr lang="de-CH"/>
              <a:t>Orrego Benito</a:t>
            </a:r>
            <a:br>
              <a:rPr lang="de-CH"/>
            </a:br>
            <a:endParaRPr lang="de-CH"/>
          </a:p>
        </p:txBody>
      </p:sp>
      <p:pic>
        <p:nvPicPr>
          <p:cNvPr id="2" name="Bildplatzhalter 1">
            <a:extLst>
              <a:ext uri="{FF2B5EF4-FFF2-40B4-BE49-F238E27FC236}">
                <a16:creationId xmlns:a16="http://schemas.microsoft.com/office/drawing/2014/main" id="{57AA1771-3A56-12E5-A322-8CD1FC411840}"/>
              </a:ext>
            </a:extLst>
          </p:cNvPr>
          <p:cNvPicPr>
            <a:picLocks noGrp="1" noChangeAspect="1"/>
          </p:cNvPicPr>
          <p:nvPr>
            <p:ph type="pic" sz="quarter" idx="15"/>
          </p:nvPr>
        </p:nvPicPr>
        <p:blipFill>
          <a:blip r:embed="rId2"/>
          <a:srcRect l="12879" r="12879"/>
          <a:stretch>
            <a:fillRect/>
          </a:stretch>
        </p:blipFill>
        <p:spPr>
          <a:xfrm>
            <a:off x="803275" y="1808163"/>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3955744" y="1808163"/>
            <a:ext cx="7738036" cy="2492990"/>
          </a:xfrm>
          <a:prstGeom prst="rect">
            <a:avLst/>
          </a:prstGeom>
          <a:noFill/>
        </p:spPr>
        <p:txBody>
          <a:bodyPr wrap="square" lIns="0" tIns="0" rIns="0" bIns="0" rtlCol="0" anchor="t">
            <a:spAutoFit/>
          </a:bodyPr>
          <a:lstStyle/>
          <a:p>
            <a:pPr algn="l"/>
            <a:r>
              <a:rPr lang="de-CH"/>
              <a:t>Über mich &amp; wie ich arbeite:</a:t>
            </a:r>
          </a:p>
          <a:p>
            <a:endParaRPr lang="de-CH">
              <a:cs typeface="Calibri"/>
            </a:endParaRPr>
          </a:p>
          <a:p>
            <a:r>
              <a:rPr lang="de-CH">
                <a:ea typeface="+mn-lt"/>
                <a:cs typeface="+mn-lt"/>
              </a:rPr>
              <a:t>Der Weg zum Traumberuf gleicht manchmal einer Achterbahnfahrt – es gibt Höhen und Tiefen, rasante Kurven und manchmal steht man sogar Kopf. Gerade in Phasen der Veränderung ist die Fahrt oft turbulent. Da kann ein Mentoring weiterhelfen.</a:t>
            </a:r>
            <a:endParaRPr lang="de-CH"/>
          </a:p>
          <a:p>
            <a:endParaRPr lang="de-CH">
              <a:ea typeface="+mn-lt"/>
              <a:cs typeface="+mn-lt"/>
            </a:endParaRPr>
          </a:p>
          <a:p>
            <a:r>
              <a:rPr lang="de-CH">
                <a:ea typeface="+mn-lt"/>
                <a:cs typeface="+mn-lt"/>
              </a:rPr>
              <a:t>Gerne würde ich zusammen im Gespräch herausfinden, in welche Richtung es bei dir weitergehen soll, damit deine Interessen und Talente gefördert werden.</a:t>
            </a:r>
            <a:endParaRPr lang="de-CH"/>
          </a:p>
          <a:p>
            <a:endParaRPr lang="de-CH">
              <a:cs typeface="Calibri"/>
            </a:endParaRPr>
          </a:p>
        </p:txBody>
      </p:sp>
      <p:sp>
        <p:nvSpPr>
          <p:cNvPr id="6" name="Textfeld 5">
            <a:extLst>
              <a:ext uri="{FF2B5EF4-FFF2-40B4-BE49-F238E27FC236}">
                <a16:creationId xmlns:a16="http://schemas.microsoft.com/office/drawing/2014/main" id="{BE05205A-D23E-6FCB-8605-E0ABD9B95D79}"/>
              </a:ext>
            </a:extLst>
          </p:cNvPr>
          <p:cNvSpPr txBox="1"/>
          <p:nvPr/>
        </p:nvSpPr>
        <p:spPr>
          <a:xfrm>
            <a:off x="803275" y="4548713"/>
            <a:ext cx="10889103" cy="2769989"/>
          </a:xfrm>
          <a:prstGeom prst="rect">
            <a:avLst/>
          </a:prstGeom>
          <a:noFill/>
        </p:spPr>
        <p:txBody>
          <a:bodyPr wrap="square" lIns="0" tIns="0" rIns="0" bIns="0" rtlCol="0" anchor="t">
            <a:spAutoFit/>
          </a:bodyPr>
          <a:lstStyle/>
          <a:p>
            <a:pPr algn="l"/>
            <a:r>
              <a:rPr lang="de-CH" dirty="0"/>
              <a:t>Meine Tätigkeit an der WKS:</a:t>
            </a:r>
          </a:p>
          <a:p>
            <a:r>
              <a:rPr lang="de-CH" dirty="0">
                <a:ea typeface="+mn-lt"/>
                <a:cs typeface="+mn-lt"/>
              </a:rPr>
              <a:t>Lehrperson für Biologie (Passerelle), Technik &amp; Umwelt (wirtschaftliche BM), Naturwissenschaften (gesundheitliche BM verkürzt), Humanbiologie &amp; Botanik (Drogisten-Lernende)</a:t>
            </a:r>
            <a:endParaRPr lang="de-CH" dirty="0">
              <a:cs typeface="Calibri"/>
            </a:endParaRPr>
          </a:p>
          <a:p>
            <a:endParaRPr lang="de-CH" dirty="0">
              <a:cs typeface="Calibri"/>
            </a:endParaRPr>
          </a:p>
          <a:p>
            <a:r>
              <a:rPr lang="de-CH" dirty="0">
                <a:cs typeface="Calibri"/>
              </a:rPr>
              <a:t>Mein Lernweg:</a:t>
            </a:r>
          </a:p>
          <a:p>
            <a:r>
              <a:rPr lang="de-CH" dirty="0">
                <a:cs typeface="Calibri"/>
              </a:rPr>
              <a:t>Maturität (Gymnasium Solothurn), Bachelor &amp; Master in Biologie (Universität Bern) mit ERASMUS-Semester (Universität Hannover), Lehrerdiplom (PH Bern)</a:t>
            </a:r>
          </a:p>
          <a:p>
            <a:pPr marL="285750" indent="-285750">
              <a:buFont typeface="Arial,Sans-Serif"/>
              <a:buChar char="•"/>
            </a:pPr>
            <a:endParaRPr lang="de-CH">
              <a:cs typeface="Calibri"/>
            </a:endParaRPr>
          </a:p>
          <a:p>
            <a:pPr marL="285750" indent="-285750">
              <a:buFont typeface="Arial,Sans-Serif"/>
              <a:buChar char="•"/>
            </a:pPr>
            <a:endParaRPr lang="de-CH">
              <a:cs typeface="Calibri"/>
            </a:endParaRPr>
          </a:p>
          <a:p>
            <a:endParaRPr lang="de-CH">
              <a:cs typeface="Calibri"/>
            </a:endParaRPr>
          </a:p>
        </p:txBody>
      </p:sp>
    </p:spTree>
    <p:extLst>
      <p:ext uri="{BB962C8B-B14F-4D97-AF65-F5344CB8AC3E}">
        <p14:creationId xmlns:p14="http://schemas.microsoft.com/office/powerpoint/2010/main" val="3880093230"/>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A09F9B-B2B8-43BC-97E1-7DBF20287872}"/>
              </a:ext>
            </a:extLst>
          </p:cNvPr>
          <p:cNvSpPr>
            <a:spLocks noGrp="1"/>
          </p:cNvSpPr>
          <p:nvPr>
            <p:ph type="title"/>
          </p:nvPr>
        </p:nvSpPr>
        <p:spPr/>
        <p:txBody>
          <a:bodyPr/>
          <a:lstStyle/>
          <a:p>
            <a:r>
              <a:rPr lang="de-CH"/>
              <a:t>Tanja Steiner</a:t>
            </a:r>
            <a:br>
              <a:rPr lang="de-CH"/>
            </a:br>
            <a:endParaRPr lang="de-CH"/>
          </a:p>
        </p:txBody>
      </p:sp>
      <p:pic>
        <p:nvPicPr>
          <p:cNvPr id="2" name="Bildplatzhalter 1">
            <a:extLst>
              <a:ext uri="{FF2B5EF4-FFF2-40B4-BE49-F238E27FC236}">
                <a16:creationId xmlns:a16="http://schemas.microsoft.com/office/drawing/2014/main" id="{77CD63E1-69DE-2DAD-1A0C-C740085DF9D2}"/>
              </a:ext>
            </a:extLst>
          </p:cNvPr>
          <p:cNvPicPr>
            <a:picLocks noGrp="1" noChangeAspect="1"/>
          </p:cNvPicPr>
          <p:nvPr>
            <p:ph type="pic" sz="quarter" idx="15"/>
          </p:nvPr>
        </p:nvPicPr>
        <p:blipFill>
          <a:blip r:embed="rId2"/>
          <a:srcRect l="12879" r="12879"/>
          <a:stretch>
            <a:fillRect/>
          </a:stretch>
        </p:blipFill>
        <p:spPr>
          <a:xfrm>
            <a:off x="803275" y="1325205"/>
            <a:ext cx="2424113" cy="2449512"/>
          </a:xfrm>
          <a:prstGeom prst="rect">
            <a:avLst/>
          </a:prstGeom>
        </p:spPr>
      </p:pic>
      <p:sp>
        <p:nvSpPr>
          <p:cNvPr id="3" name="Textfeld 2">
            <a:extLst>
              <a:ext uri="{FF2B5EF4-FFF2-40B4-BE49-F238E27FC236}">
                <a16:creationId xmlns:a16="http://schemas.microsoft.com/office/drawing/2014/main" id="{F18009BD-2C80-5CC0-DF02-8AD1354F952A}"/>
              </a:ext>
            </a:extLst>
          </p:cNvPr>
          <p:cNvSpPr txBox="1"/>
          <p:nvPr/>
        </p:nvSpPr>
        <p:spPr>
          <a:xfrm>
            <a:off x="3773131" y="1325205"/>
            <a:ext cx="7694380" cy="2769989"/>
          </a:xfrm>
          <a:prstGeom prst="rect">
            <a:avLst/>
          </a:prstGeom>
          <a:noFill/>
        </p:spPr>
        <p:txBody>
          <a:bodyPr wrap="square" lIns="0" tIns="0" rIns="0" bIns="0" rtlCol="0" anchor="t">
            <a:spAutoFit/>
          </a:bodyPr>
          <a:lstStyle/>
          <a:p>
            <a:pPr algn="l"/>
            <a:r>
              <a:rPr lang="de-CH"/>
              <a:t>Über mich &amp; wie ich arbeite:</a:t>
            </a:r>
          </a:p>
          <a:p>
            <a:endParaRPr lang="de-CH">
              <a:cs typeface="Calibri"/>
            </a:endParaRPr>
          </a:p>
          <a:p>
            <a:r>
              <a:rPr lang="de-CH">
                <a:cs typeface="Calibri"/>
              </a:rPr>
              <a:t>Was macht dir Spass?</a:t>
            </a:r>
            <a:endParaRPr lang="de-CH"/>
          </a:p>
          <a:p>
            <a:r>
              <a:rPr lang="de-CH">
                <a:cs typeface="Calibri"/>
              </a:rPr>
              <a:t>Wo in der Berufswelt finden wir davon am meisten für dich? Gemeinsam suchen wir nach möglichen Wegen &amp; Orten, die zu deiner aktuellen Situation und deinen Wünschen passen könnten. Eine Laufbahn ist, wie das Wort sagt, eine "Bahn". Sie kann gerade verlaufen, manchmal sind jedoch Kurven, Abzweigungen, Steigungen etc. auch interessant. Lass uns herausfinden, wie der nächste Abschnitt deiner "Bahn" aussehen könnte.</a:t>
            </a:r>
          </a:p>
          <a:p>
            <a:endParaRPr lang="de-CH">
              <a:cs typeface="Calibri"/>
            </a:endParaRPr>
          </a:p>
        </p:txBody>
      </p:sp>
      <p:sp>
        <p:nvSpPr>
          <p:cNvPr id="6" name="Textfeld 5">
            <a:extLst>
              <a:ext uri="{FF2B5EF4-FFF2-40B4-BE49-F238E27FC236}">
                <a16:creationId xmlns:a16="http://schemas.microsoft.com/office/drawing/2014/main" id="{6792924F-367F-76AD-026F-1A01F582E287}"/>
              </a:ext>
            </a:extLst>
          </p:cNvPr>
          <p:cNvSpPr txBox="1"/>
          <p:nvPr/>
        </p:nvSpPr>
        <p:spPr>
          <a:xfrm>
            <a:off x="803275" y="4105251"/>
            <a:ext cx="10969404" cy="2215991"/>
          </a:xfrm>
          <a:prstGeom prst="rect">
            <a:avLst/>
          </a:prstGeom>
          <a:noFill/>
        </p:spPr>
        <p:txBody>
          <a:bodyPr wrap="square" lIns="0" tIns="0" rIns="0" bIns="0" rtlCol="0" anchor="t">
            <a:spAutoFit/>
          </a:bodyPr>
          <a:lstStyle/>
          <a:p>
            <a:pPr algn="l"/>
            <a:r>
              <a:rPr lang="de-CH" dirty="0"/>
              <a:t>Meine Tätigkeit an der WKS:</a:t>
            </a:r>
          </a:p>
          <a:p>
            <a:r>
              <a:rPr lang="de-CH" dirty="0">
                <a:cs typeface="Calibri"/>
              </a:rPr>
              <a:t>Lernberatung für die LRN, Beratung Nachteilsausgleich für LRN, LP, BB AL, Heilpädagogische Beratung für LP,</a:t>
            </a:r>
            <a:endParaRPr lang="de-CH" dirty="0">
              <a:ea typeface="Calibri"/>
              <a:cs typeface="Calibri"/>
            </a:endParaRPr>
          </a:p>
          <a:p>
            <a:r>
              <a:rPr lang="de-CH" dirty="0">
                <a:cs typeface="Calibri"/>
              </a:rPr>
              <a:t>Lehrerin Förderkurs Lernförderung und Deutsch als Zweitsprache</a:t>
            </a:r>
            <a:endParaRPr lang="de-CH" dirty="0">
              <a:ea typeface="Calibri"/>
              <a:cs typeface="Calibri"/>
            </a:endParaRPr>
          </a:p>
          <a:p>
            <a:endParaRPr lang="de-CH" dirty="0">
              <a:ea typeface="Calibri"/>
              <a:cs typeface="Calibri"/>
            </a:endParaRPr>
          </a:p>
          <a:p>
            <a:r>
              <a:rPr lang="de-CH" dirty="0">
                <a:ea typeface="Calibri"/>
                <a:cs typeface="Calibri"/>
              </a:rPr>
              <a:t>Mein Lernweg:</a:t>
            </a:r>
            <a:endParaRPr lang="de-CH" dirty="0"/>
          </a:p>
          <a:p>
            <a:r>
              <a:rPr lang="de-CH" dirty="0">
                <a:ea typeface="Calibri"/>
                <a:cs typeface="Calibri"/>
              </a:rPr>
              <a:t>Kindergärtenrinnenseminar, Arbeit als Sozialpädagogin, Zweitausbildung KV für </a:t>
            </a:r>
            <a:r>
              <a:rPr lang="de-CH" dirty="0" err="1">
                <a:ea typeface="Calibri"/>
                <a:cs typeface="Calibri"/>
              </a:rPr>
              <a:t>Quereinsteiger:innen</a:t>
            </a:r>
            <a:r>
              <a:rPr lang="de-CH" dirty="0">
                <a:ea typeface="Calibri"/>
                <a:cs typeface="Calibri"/>
              </a:rPr>
              <a:t>, Arbeit in Admin. &amp; Marketing, Drittausbildung Master in Schulischer Heilpädagogik, Fachbereichsleiterin Spezialunterricht</a:t>
            </a:r>
          </a:p>
          <a:p>
            <a:r>
              <a:rPr lang="de-CH" dirty="0">
                <a:ea typeface="Calibri"/>
                <a:cs typeface="Calibri"/>
              </a:rPr>
              <a:t>Zusatzausbildung CAS Mediation, Fachlehrerin und Fachbereichsleiterin für Kommunikation &amp; Zusammenarbeit</a:t>
            </a:r>
            <a:endParaRPr lang="de-CH" dirty="0"/>
          </a:p>
        </p:txBody>
      </p:sp>
    </p:spTree>
    <p:extLst>
      <p:ext uri="{BB962C8B-B14F-4D97-AF65-F5344CB8AC3E}">
        <p14:creationId xmlns:p14="http://schemas.microsoft.com/office/powerpoint/2010/main" val="3615809454"/>
      </p:ext>
    </p:extLst>
  </p:cSld>
  <p:clrMapOvr>
    <a:masterClrMapping/>
  </p:clrMapOvr>
  <mc:AlternateContent xmlns:mc="http://schemas.openxmlformats.org/markup-compatibility/2006" xmlns:p14="http://schemas.microsoft.com/office/powerpoint/2010/main">
    <mc:Choice Requires="p14">
      <p:transition spd="slow" p14:dur="5000" advTm="5000"/>
    </mc:Choice>
    <mc:Fallback xmlns="">
      <p:transition spd="slow" advTm="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IAAAAAAAAAAwAAAAMAAAAA/////wQAJwwAAAAAAAAAAAAAIAD///////////////8AAAD///////////////8DAAAAAwD///////8DAAAAAwD///////8DAAAAAwD///////////////////////////////////////////////////////////////////////////////////////////////////////////////////////////////////////////////////////////////////////////////////////////////////////////////////////////////////////////////////////////////////////////////////////////////////////////////////////////////////////////////////////////////////////////////////////////////////////////////////////////////////////////////////////////////////////////////8BACAA////////////////AAAO////////AwAAAAIA////////////////////////////////////////////////////////////////////////////////////////////////////////////////////////////////////////////////////////////////////////////////////////////////////////////////////////////////////////////////////////////////////////////////////////////////////////////////////////////////////////////////////////////////////////////////////////////////////////////////////////////////////////////////////////////////////////////////////////////////////////////////////////AgACAP///////wQAAAACABAAC+oRjeSdRXNJvkPaPL28qHIFAAAAAAADAAAAAwADAAAAAQADAAAAAwD///////8DAAMA////////BAAAAAMAEAAL4m4kpofzyUO/eEvx1E5RXwUAAAABAAMAAAAAAAMAAAACAAMAAAAAAAMAAAAC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OoRjeSdRXNJvkPaPL28qHIDRGF0YQAbAAAABExpbmtlZFNoYXBlRGF0YQAFAAAAAAACTmFtZQAZAAAATGlua2VkU2hhcGVzRGF0YVByb3BlcnR5ABBWZXJzaW9uAAAAAAAJTGFzdFdyaXRlABlEJNeAAQAAAAEA/////50AnQAAAAVfaWQAEAAAAATibiSmh/PJQ794S/HUTlFfA0RhdGEAKgAAAAhQcmVzZW50YXRpb25TY2FubmVkRm9yTGlua2VkU2hhcGVzAAEAAk5hbWUAJAAAAExpbmtlZFNoYXBlUHJlc2VudGF0aW9uU2V0dGluZ3NEYXRhABBWZXJzaW9uAAAAAAAJTGFzdFdyaXRlACpEJNe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WKS Master">
  <a:themeElements>
    <a:clrScheme name="Benutzerdefiniert 24">
      <a:dk1>
        <a:sysClr val="windowText" lastClr="000000"/>
      </a:dk1>
      <a:lt1>
        <a:sysClr val="window" lastClr="FFFFFF"/>
      </a:lt1>
      <a:dk2>
        <a:srgbClr val="646464"/>
      </a:dk2>
      <a:lt2>
        <a:srgbClr val="DCD7D7"/>
      </a:lt2>
      <a:accent1>
        <a:srgbClr val="000000"/>
      </a:accent1>
      <a:accent2>
        <a:srgbClr val="EDEDED"/>
      </a:accent2>
      <a:accent3>
        <a:srgbClr val="00AAC5"/>
      </a:accent3>
      <a:accent4>
        <a:srgbClr val="F2B944"/>
      </a:accent4>
      <a:accent5>
        <a:srgbClr val="646464"/>
      </a:accent5>
      <a:accent6>
        <a:srgbClr val="D2002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t"/>
      <a:lstStyle>
        <a:defPPr algn="l">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äsentation1" id="{0328D331-D68C-41C3-8C7D-9A9AA9A6CA82}" vid="{82C32550-4951-4852-B906-DB9F558DE7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EC75FF82BEEBB43AE9F880E2D8A505D" ma:contentTypeVersion="10" ma:contentTypeDescription="Ein neues Dokument erstellen." ma:contentTypeScope="" ma:versionID="6daa2996b5a77351d2a93c123f886c01">
  <xsd:schema xmlns:xsd="http://www.w3.org/2001/XMLSchema" xmlns:xs="http://www.w3.org/2001/XMLSchema" xmlns:p="http://schemas.microsoft.com/office/2006/metadata/properties" xmlns:ns2="05da7b9e-77e6-4a73-a125-6e44cf149f82" xmlns:ns3="eabc6533-d108-4714-bed4-a1107092394e" targetNamespace="http://schemas.microsoft.com/office/2006/metadata/properties" ma:root="true" ma:fieldsID="cbd53b45f15bdca9b20faf1f16fe939c" ns2:_="" ns3:_="">
    <xsd:import namespace="05da7b9e-77e6-4a73-a125-6e44cf149f82"/>
    <xsd:import namespace="eabc6533-d108-4714-bed4-a110709239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a7b9e-77e6-4a73-a125-6e44cf149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15f07180-d2fa-46fa-bb0b-c292dc950dc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bc6533-d108-4714-bed4-a1107092394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651a3a6-54fd-45de-8ed6-131446e9ff8a}" ma:internalName="TaxCatchAll" ma:showField="CatchAllData" ma:web="eabc6533-d108-4714-bed4-a110709239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bc6533-d108-4714-bed4-a1107092394e" xsi:nil="true"/>
    <lcf76f155ced4ddcb4097134ff3c332f xmlns="05da7b9e-77e6-4a73-a125-6e44cf149f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1CDFA0-957D-42EA-9FD9-2A591EA45804}">
  <ds:schemaRefs>
    <ds:schemaRef ds:uri="http://schemas.microsoft.com/sharepoint/v3/contenttype/forms"/>
  </ds:schemaRefs>
</ds:datastoreItem>
</file>

<file path=customXml/itemProps2.xml><?xml version="1.0" encoding="utf-8"?>
<ds:datastoreItem xmlns:ds="http://schemas.openxmlformats.org/officeDocument/2006/customXml" ds:itemID="{C2C7BEF7-9589-4A80-9ADB-07F2C92FA404}">
  <ds:schemaRefs>
    <ds:schemaRef ds:uri="05da7b9e-77e6-4a73-a125-6e44cf149f82"/>
    <ds:schemaRef ds:uri="eabc6533-d108-4714-bed4-a110709239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482B2F-7445-4993-A834-B70C523541E2}">
  <ds:schemaRefs>
    <ds:schemaRef ds:uri="eabc6533-d108-4714-bed4-a1107092394e"/>
    <ds:schemaRef ds:uri="http://schemas.openxmlformats.org/package/2006/metadata/core-properties"/>
    <ds:schemaRef ds:uri="http://schemas.microsoft.com/office/2006/documentManagement/types"/>
    <ds:schemaRef ds:uri="05da7b9e-77e6-4a73-a125-6e44cf149f82"/>
    <ds:schemaRef ds:uri="http://purl.org/dc/elements/1.1/"/>
    <ds:schemaRef ds:uri="http://www.w3.org/XML/1998/namespace"/>
    <ds:schemaRef ds:uri="http://schemas.microsoft.com/office/2006/metadata/properties"/>
    <ds:schemaRef ds:uri="http://purl.org/dc/term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WKS_Powerpointvorlage_16-9_NEU</Template>
  <TotalTime>0</TotalTime>
  <Words>1033</Words>
  <Application>Microsoft Office PowerPoint</Application>
  <PresentationFormat>Breitbild</PresentationFormat>
  <Paragraphs>105</Paragraphs>
  <Slides>10</Slides>
  <Notes>0</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Arial,Sans-Serif</vt:lpstr>
      <vt:lpstr>Calibri</vt:lpstr>
      <vt:lpstr>Symbol</vt:lpstr>
      <vt:lpstr>Wingdings</vt:lpstr>
      <vt:lpstr>WKS Master</vt:lpstr>
      <vt:lpstr>Laufbahnmentorinnen und Laufbahnmentoren</vt:lpstr>
      <vt:lpstr>Laufbahn-Mentoring buchen</vt:lpstr>
      <vt:lpstr>Christa Balsiger </vt:lpstr>
      <vt:lpstr>Carmen Fasel</vt:lpstr>
      <vt:lpstr>Bettina Gnägi </vt:lpstr>
      <vt:lpstr>Hans Schill </vt:lpstr>
      <vt:lpstr>Martin Schorer </vt:lpstr>
      <vt:lpstr>Tanja Orrego Benito </vt:lpstr>
      <vt:lpstr>Tanja Steiner </vt:lpstr>
      <vt:lpstr>Daniela Andres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Laufbahnmentorinnen und Laubahnmentoren</dc:title>
  <dc:creator>Balsiger Christa</dc:creator>
  <cp:lastModifiedBy>Fasel Carmen</cp:lastModifiedBy>
  <cp:revision>120</cp:revision>
  <cp:lastPrinted>2023-03-21T07:30:00Z</cp:lastPrinted>
  <dcterms:created xsi:type="dcterms:W3CDTF">2023-02-13T05:08:24Z</dcterms:created>
  <dcterms:modified xsi:type="dcterms:W3CDTF">2025-08-26T10:49:55Z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0x0101002EC75FF82BEEBB43AE9F880E2D8A505D</vt:lpwstr>
  </property>
  <property fmtid="{D5CDD505-2E9C-101B-9397-08002B2CF9AE}" pid="3" name="MediaServiceImageTags">
    <vt:lpwstr/>
  </property>
</Properties>
</file>